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1"/>
  </p:sldMasterIdLst>
  <p:notesMasterIdLst>
    <p:notesMasterId r:id="rId8"/>
  </p:notesMasterIdLst>
  <p:sldIdLst>
    <p:sldId id="297" r:id="rId2"/>
    <p:sldId id="319" r:id="rId3"/>
    <p:sldId id="349" r:id="rId4"/>
    <p:sldId id="352" r:id="rId5"/>
    <p:sldId id="353" r:id="rId6"/>
    <p:sldId id="339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54A0"/>
    <a:srgbClr val="EB1D29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22" autoAdjust="0"/>
    <p:restoredTop sz="53391" autoAdjust="0"/>
  </p:normalViewPr>
  <p:slideViewPr>
    <p:cSldViewPr snapToGrid="0">
      <p:cViewPr varScale="1">
        <p:scale>
          <a:sx n="47" d="100"/>
          <a:sy n="47" d="100"/>
        </p:scale>
        <p:origin x="2032" y="44"/>
      </p:cViewPr>
      <p:guideLst/>
    </p:cSldViewPr>
  </p:slideViewPr>
  <p:outlineViewPr>
    <p:cViewPr>
      <p:scale>
        <a:sx n="33" d="100"/>
        <a:sy n="33" d="100"/>
      </p:scale>
      <p:origin x="0" y="-335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1" d="100"/>
          <a:sy n="71" d="100"/>
        </p:scale>
        <p:origin x="3477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ADDA34-3F97-4B97-BF4A-9C60F6FA6D69}" type="doc">
      <dgm:prSet loTypeId="urn:microsoft.com/office/officeart/2005/8/layout/bList2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de-CH"/>
        </a:p>
      </dgm:t>
    </dgm:pt>
    <dgm:pt modelId="{78D0BDC4-4002-450B-9D61-71D7F8362C82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de-CH" sz="1800" b="1" noProof="0" dirty="0">
              <a:latin typeface="Aptos" panose="020B0004020202020204" pitchFamily="34" charset="0"/>
            </a:rPr>
            <a:t>MITSPRACHE</a:t>
          </a:r>
          <a:r>
            <a:rPr lang="de-CH" sz="1800" noProof="0" dirty="0">
              <a:latin typeface="Aptos" panose="020B0004020202020204" pitchFamily="34" charset="0"/>
            </a:rPr>
            <a:t> – Eltern können in Absprache mit der Schule mitreden.</a:t>
          </a:r>
        </a:p>
      </dgm:t>
    </dgm:pt>
    <dgm:pt modelId="{3026C361-5700-4617-9B0B-F8BBC65A2551}" type="parTrans" cxnId="{7B87782B-CBEC-437D-B587-26BF916D1C48}">
      <dgm:prSet/>
      <dgm:spPr/>
      <dgm:t>
        <a:bodyPr/>
        <a:lstStyle/>
        <a:p>
          <a:endParaRPr lang="de-CH"/>
        </a:p>
      </dgm:t>
    </dgm:pt>
    <dgm:pt modelId="{ACCE4373-9912-42AF-999C-62C31F350DFB}" type="sibTrans" cxnId="{7B87782B-CBEC-437D-B587-26BF916D1C48}">
      <dgm:prSet/>
      <dgm:spPr/>
      <dgm:t>
        <a:bodyPr/>
        <a:lstStyle/>
        <a:p>
          <a:endParaRPr lang="de-CH"/>
        </a:p>
      </dgm:t>
    </dgm:pt>
    <dgm:pt modelId="{79684DF6-8E9F-4EAC-BE13-D6C8F60ED734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1">
            <a:alpha val="5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>
            <a:buFont typeface="Symbol" panose="05050102010706020507" pitchFamily="18" charset="2"/>
            <a:buChar char="-"/>
          </a:pPr>
          <a:r>
            <a:rPr lang="de-CH" sz="1800" noProof="0" dirty="0">
              <a:latin typeface="Aptos" panose="020B0004020202020204" pitchFamily="34" charset="0"/>
            </a:rPr>
            <a:t>Bei der Qualitätssicherung der Schule, etwa durch qualifiziertes Feedback</a:t>
          </a:r>
        </a:p>
      </dgm:t>
    </dgm:pt>
    <dgm:pt modelId="{B62C3F00-B152-4F8B-8209-1A3C1A5653AA}" type="parTrans" cxnId="{23A546D6-C9E3-475A-A1B0-BE2DBD040150}">
      <dgm:prSet/>
      <dgm:spPr/>
      <dgm:t>
        <a:bodyPr/>
        <a:lstStyle/>
        <a:p>
          <a:endParaRPr lang="de-CH"/>
        </a:p>
      </dgm:t>
    </dgm:pt>
    <dgm:pt modelId="{D8FA04D3-B001-4433-8F79-2214B4DF292C}" type="sibTrans" cxnId="{23A546D6-C9E3-475A-A1B0-BE2DBD040150}">
      <dgm:prSet/>
      <dgm:spPr/>
      <dgm:t>
        <a:bodyPr/>
        <a:lstStyle/>
        <a:p>
          <a:endParaRPr lang="de-CH"/>
        </a:p>
      </dgm:t>
    </dgm:pt>
    <dgm:pt modelId="{3DB5E7FB-EE8C-454C-83A0-9EEC2E16D28E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1">
            <a:alpha val="5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de-CH" sz="1800" b="1" noProof="0" dirty="0">
              <a:solidFill>
                <a:schemeClr val="accent1"/>
              </a:solidFill>
              <a:latin typeface="Aptos" panose="020B0004020202020204" pitchFamily="34" charset="0"/>
              <a:cs typeface="Quire Sans" panose="020B0502040400020003" pitchFamily="34" charset="0"/>
            </a:rPr>
            <a:t>MITARBEIT – das macht der Elternrat.</a:t>
          </a:r>
        </a:p>
      </dgm:t>
    </dgm:pt>
    <dgm:pt modelId="{014C6B88-60E6-454C-A989-75DC59185960}" type="parTrans" cxnId="{E8045189-F317-46D5-B204-C26CDD5D404D}">
      <dgm:prSet/>
      <dgm:spPr/>
      <dgm:t>
        <a:bodyPr/>
        <a:lstStyle/>
        <a:p>
          <a:endParaRPr lang="de-CH"/>
        </a:p>
      </dgm:t>
    </dgm:pt>
    <dgm:pt modelId="{6D669512-CD1C-43BD-BC79-5EF6FA0570A8}" type="sibTrans" cxnId="{E8045189-F317-46D5-B204-C26CDD5D404D}">
      <dgm:prSet/>
      <dgm:spPr/>
      <dgm:t>
        <a:bodyPr/>
        <a:lstStyle/>
        <a:p>
          <a:endParaRPr lang="de-CH"/>
        </a:p>
      </dgm:t>
    </dgm:pt>
    <dgm:pt modelId="{D348CA5D-FFC7-43DC-9E02-C1147E5D2291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headEnd type="none" w="med" len="med"/>
          <a:tailEnd type="none" w="med" len="med"/>
        </a:ln>
      </dgm:spPr>
      <dgm:t>
        <a:bodyPr/>
        <a:lstStyle/>
        <a:p>
          <a:pPr>
            <a:buFont typeface="Symbol" panose="05050102010706020507" pitchFamily="18" charset="2"/>
            <a:buChar char="-"/>
          </a:pPr>
          <a:r>
            <a:rPr lang="de-CH" sz="1800" noProof="0" dirty="0">
              <a:latin typeface="Aptos" panose="020B0004020202020204" pitchFamily="34" charset="0"/>
            </a:rPr>
            <a:t>Setzt Akzente in Form von </a:t>
          </a:r>
          <a:r>
            <a:rPr lang="de-CH" sz="1800" b="1" noProof="0" dirty="0">
              <a:latin typeface="Aptos" panose="020B0004020202020204" pitchFamily="34" charset="0"/>
            </a:rPr>
            <a:t>Schwerpunktthemen </a:t>
          </a:r>
          <a:r>
            <a:rPr lang="de-CH" sz="1800" noProof="0" dirty="0">
              <a:latin typeface="Aptos" panose="020B0004020202020204" pitchFamily="34" charset="0"/>
            </a:rPr>
            <a:t>wie </a:t>
          </a:r>
          <a:br>
            <a:rPr lang="de-CH" sz="1800" noProof="0" dirty="0">
              <a:latin typeface="Aptos" panose="020B0004020202020204" pitchFamily="34" charset="0"/>
            </a:rPr>
          </a:br>
          <a:r>
            <a:rPr lang="de-CH" sz="1800" noProof="0" dirty="0">
              <a:latin typeface="Aptos" panose="020B0004020202020204" pitchFamily="34" charset="0"/>
            </a:rPr>
            <a:t>bspw. </a:t>
          </a:r>
          <a:r>
            <a:rPr lang="de-CH" sz="1800" noProof="0" dirty="0" err="1">
              <a:latin typeface="Aptos" panose="020B0004020202020204" pitchFamily="34" charset="0"/>
            </a:rPr>
            <a:t>Gsunds</a:t>
          </a:r>
          <a:r>
            <a:rPr lang="de-CH" sz="1800" noProof="0" dirty="0">
              <a:latin typeface="Aptos" panose="020B0004020202020204" pitchFamily="34" charset="0"/>
            </a:rPr>
            <a:t> Znüni</a:t>
          </a:r>
        </a:p>
      </dgm:t>
    </dgm:pt>
    <dgm:pt modelId="{04792F50-F4A1-496D-BF16-4EA9ED207DB3}" type="parTrans" cxnId="{25AF3E01-A20D-4E1E-AD0D-890D77DCFC5A}">
      <dgm:prSet/>
      <dgm:spPr/>
      <dgm:t>
        <a:bodyPr/>
        <a:lstStyle/>
        <a:p>
          <a:endParaRPr lang="de-CH"/>
        </a:p>
      </dgm:t>
    </dgm:pt>
    <dgm:pt modelId="{85F4F82C-ED48-4457-BC1E-80DB8FFF0833}" type="sibTrans" cxnId="{25AF3E01-A20D-4E1E-AD0D-890D77DCFC5A}">
      <dgm:prSet/>
      <dgm:spPr/>
      <dgm:t>
        <a:bodyPr/>
        <a:lstStyle/>
        <a:p>
          <a:endParaRPr lang="de-CH"/>
        </a:p>
      </dgm:t>
    </dgm:pt>
    <dgm:pt modelId="{7895944F-B8F4-47E8-AF1C-A6E4F39001DB}">
      <dgm:prSet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de-CH" sz="1600" b="1" noProof="0" dirty="0">
              <a:latin typeface="Aptos" panose="020B0004020202020204" pitchFamily="34" charset="0"/>
            </a:rPr>
            <a:t>VERANTWORTUNG DER SCHULE </a:t>
          </a:r>
          <a:r>
            <a:rPr lang="de-CH" sz="1600" noProof="0" dirty="0">
              <a:latin typeface="Aptos" panose="020B0004020202020204" pitchFamily="34" charset="0"/>
            </a:rPr>
            <a:t>– d</a:t>
          </a:r>
          <a:r>
            <a:rPr lang="de-CH" sz="1600" b="0" noProof="0" dirty="0">
              <a:solidFill>
                <a:schemeClr val="tx1"/>
              </a:solidFill>
              <a:latin typeface="Aptos" panose="020B0004020202020204" pitchFamily="34" charset="0"/>
            </a:rPr>
            <a:t>as macht der Elternrat </a:t>
          </a:r>
          <a:r>
            <a:rPr lang="de-CH" sz="1600" b="1" u="none" noProof="0" dirty="0">
              <a:solidFill>
                <a:srgbClr val="EB1D29"/>
              </a:solidFill>
              <a:latin typeface="Aptos" panose="020B0004020202020204" pitchFamily="34" charset="0"/>
            </a:rPr>
            <a:t>nicht.</a:t>
          </a:r>
          <a:endParaRPr lang="de-CH" sz="1600" b="0" noProof="0" dirty="0">
            <a:solidFill>
              <a:schemeClr val="tx1"/>
            </a:solidFill>
            <a:latin typeface="Aptos" panose="020B0004020202020204" pitchFamily="34" charset="0"/>
          </a:endParaRPr>
        </a:p>
      </dgm:t>
    </dgm:pt>
    <dgm:pt modelId="{3649CCDA-EB93-4544-AC49-E9DDBA1B2F04}" type="parTrans" cxnId="{3CEAE60E-AC2E-48FB-90E3-B319982997E7}">
      <dgm:prSet/>
      <dgm:spPr/>
      <dgm:t>
        <a:bodyPr/>
        <a:lstStyle/>
        <a:p>
          <a:endParaRPr lang="de-CH"/>
        </a:p>
      </dgm:t>
    </dgm:pt>
    <dgm:pt modelId="{B44004CE-8A45-47AC-A9F8-8E1A9E5CBDA3}" type="sibTrans" cxnId="{3CEAE60E-AC2E-48FB-90E3-B319982997E7}">
      <dgm:prSet/>
      <dgm:spPr/>
      <dgm:t>
        <a:bodyPr/>
        <a:lstStyle/>
        <a:p>
          <a:endParaRPr lang="de-CH"/>
        </a:p>
      </dgm:t>
    </dgm:pt>
    <dgm:pt modelId="{BEBDB585-F5AF-43E2-A91F-EA6B5578DF3C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headEnd type="none" w="med" len="med"/>
          <a:tailEnd type="none" w="med" len="med"/>
        </a:ln>
      </dgm:spPr>
      <dgm:t>
        <a:bodyPr/>
        <a:lstStyle/>
        <a:p>
          <a:pPr>
            <a:buFont typeface="Symbol" panose="05050102010706020507" pitchFamily="18" charset="2"/>
            <a:buChar char="-"/>
          </a:pPr>
          <a:r>
            <a:rPr lang="de-CH" sz="1800" noProof="0" dirty="0">
              <a:latin typeface="Aptos" panose="020B0004020202020204" pitchFamily="34" charset="0"/>
            </a:rPr>
            <a:t>Koordination und/oder Mitarbeit in </a:t>
          </a:r>
          <a:r>
            <a:rPr lang="de-CH" sz="1800" b="1" noProof="0" dirty="0">
              <a:latin typeface="Aptos" panose="020B0004020202020204" pitchFamily="34" charset="0"/>
            </a:rPr>
            <a:t>Projekten und Arbeitsgruppen</a:t>
          </a:r>
        </a:p>
      </dgm:t>
    </dgm:pt>
    <dgm:pt modelId="{2EB65DFF-C6BB-4F42-97AB-DCFE71036089}" type="parTrans" cxnId="{DC64DB34-79A0-4F70-8F29-CEACC136DE3B}">
      <dgm:prSet/>
      <dgm:spPr/>
      <dgm:t>
        <a:bodyPr/>
        <a:lstStyle/>
        <a:p>
          <a:endParaRPr lang="de-CH"/>
        </a:p>
      </dgm:t>
    </dgm:pt>
    <dgm:pt modelId="{5318F7E9-99DC-40FE-8614-657BBECFEAF7}" type="sibTrans" cxnId="{DC64DB34-79A0-4F70-8F29-CEACC136DE3B}">
      <dgm:prSet/>
      <dgm:spPr/>
      <dgm:t>
        <a:bodyPr/>
        <a:lstStyle/>
        <a:p>
          <a:endParaRPr lang="de-CH"/>
        </a:p>
      </dgm:t>
    </dgm:pt>
    <dgm:pt modelId="{C4F6252A-8A9C-4888-9B67-F4CD9BDC0DE4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headEnd type="none" w="med" len="med"/>
          <a:tailEnd type="none" w="med" len="med"/>
        </a:ln>
      </dgm:spPr>
      <dgm:t>
        <a:bodyPr/>
        <a:lstStyle/>
        <a:p>
          <a:pPr>
            <a:buFont typeface="Symbol" panose="05050102010706020507" pitchFamily="18" charset="2"/>
            <a:buChar char="-"/>
          </a:pPr>
          <a:r>
            <a:rPr lang="de-CH" sz="1800" noProof="0" dirty="0">
              <a:latin typeface="Aptos" panose="020B0004020202020204" pitchFamily="34" charset="0"/>
            </a:rPr>
            <a:t>Mithilfe bei Schulanlässen, Sporttagen usw.</a:t>
          </a:r>
        </a:p>
      </dgm:t>
    </dgm:pt>
    <dgm:pt modelId="{623EB11A-B486-4C18-B6D2-BE7F22E2C058}" type="parTrans" cxnId="{695A1F00-F857-463C-81CD-B63574C15C86}">
      <dgm:prSet/>
      <dgm:spPr/>
      <dgm:t>
        <a:bodyPr/>
        <a:lstStyle/>
        <a:p>
          <a:endParaRPr lang="de-CH"/>
        </a:p>
      </dgm:t>
    </dgm:pt>
    <dgm:pt modelId="{0A706CE2-EFCE-43C2-830A-B35B58AF9C29}" type="sibTrans" cxnId="{695A1F00-F857-463C-81CD-B63574C15C86}">
      <dgm:prSet/>
      <dgm:spPr/>
      <dgm:t>
        <a:bodyPr/>
        <a:lstStyle/>
        <a:p>
          <a:endParaRPr lang="de-CH"/>
        </a:p>
      </dgm:t>
    </dgm:pt>
    <dgm:pt modelId="{CE972A07-C687-4A61-BFC7-C3B07CD707B9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2">
            <a:alpha val="5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>
            <a:buFont typeface="Symbol" panose="05050102010706020507" pitchFamily="18" charset="2"/>
            <a:buChar char="-"/>
          </a:pPr>
          <a:r>
            <a:rPr lang="de-CH" sz="1800" noProof="0" dirty="0">
              <a:latin typeface="Aptos" panose="020B0004020202020204" pitchFamily="34" charset="0"/>
            </a:rPr>
            <a:t>Für pädagogisch-didaktische Entscheidungen (Klassen-zuteilung, Stundenplan usw.) sind ausschliesslich die Schulleitung und die Lehrpersonen zuständig.</a:t>
          </a:r>
        </a:p>
      </dgm:t>
    </dgm:pt>
    <dgm:pt modelId="{3E860A7F-9485-4168-83FB-51D444A8DB07}" type="parTrans" cxnId="{F9E2B462-27B2-42F8-B4B3-B810D044A72F}">
      <dgm:prSet/>
      <dgm:spPr/>
      <dgm:t>
        <a:bodyPr/>
        <a:lstStyle/>
        <a:p>
          <a:endParaRPr lang="de-CH"/>
        </a:p>
      </dgm:t>
    </dgm:pt>
    <dgm:pt modelId="{CAF0CB60-2239-4984-B2D2-CD17C6567C10}" type="sibTrans" cxnId="{F9E2B462-27B2-42F8-B4B3-B810D044A72F}">
      <dgm:prSet/>
      <dgm:spPr/>
      <dgm:t>
        <a:bodyPr/>
        <a:lstStyle/>
        <a:p>
          <a:endParaRPr lang="de-CH"/>
        </a:p>
      </dgm:t>
    </dgm:pt>
    <dgm:pt modelId="{42267F18-9259-4D53-8B31-C229FF19D158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1">
            <a:alpha val="5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>
            <a:buFont typeface="Symbol" panose="05050102010706020507" pitchFamily="18" charset="2"/>
            <a:buChar char="-"/>
          </a:pPr>
          <a:r>
            <a:rPr lang="de-CH" sz="1800" noProof="0" dirty="0">
              <a:latin typeface="Aptos" panose="020B0004020202020204" pitchFamily="34" charset="0"/>
            </a:rPr>
            <a:t>Beim Einsetzen eines Elternrats</a:t>
          </a:r>
        </a:p>
      </dgm:t>
    </dgm:pt>
    <dgm:pt modelId="{91345151-DEB2-476A-9AFA-BD84F8894291}" type="sibTrans" cxnId="{CE6C67DE-4E1D-4851-86E3-E17A915D64F6}">
      <dgm:prSet/>
      <dgm:spPr/>
      <dgm:t>
        <a:bodyPr/>
        <a:lstStyle/>
        <a:p>
          <a:endParaRPr lang="de-CH"/>
        </a:p>
      </dgm:t>
    </dgm:pt>
    <dgm:pt modelId="{863AD4BB-9064-45BC-87C4-7AE689ACC5FD}" type="parTrans" cxnId="{CE6C67DE-4E1D-4851-86E3-E17A915D64F6}">
      <dgm:prSet/>
      <dgm:spPr/>
      <dgm:t>
        <a:bodyPr/>
        <a:lstStyle/>
        <a:p>
          <a:endParaRPr lang="de-CH"/>
        </a:p>
      </dgm:t>
    </dgm:pt>
    <dgm:pt modelId="{895F2767-59BC-4914-94CC-13D2E5F3C2D6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1">
            <a:alpha val="5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>
            <a:buFont typeface="Symbol" panose="05050102010706020507" pitchFamily="18" charset="2"/>
            <a:buChar char="-"/>
          </a:pPr>
          <a:r>
            <a:rPr lang="de-CH" sz="1800" noProof="0" dirty="0">
              <a:latin typeface="Aptos" panose="020B0004020202020204" pitchFamily="34" charset="0"/>
            </a:rPr>
            <a:t>Bei der Erarbeitung / Weiter-entwicklung des Leitbilds, eines Verhaltenskodexes</a:t>
          </a:r>
        </a:p>
      </dgm:t>
    </dgm:pt>
    <dgm:pt modelId="{8662B920-DB5D-47CA-9ADF-2FB11E6043CA}" type="sibTrans" cxnId="{10C8FB1E-1771-41C9-AACB-90BDCE581D63}">
      <dgm:prSet/>
      <dgm:spPr/>
      <dgm:t>
        <a:bodyPr/>
        <a:lstStyle/>
        <a:p>
          <a:endParaRPr lang="de-CH"/>
        </a:p>
      </dgm:t>
    </dgm:pt>
    <dgm:pt modelId="{9A038F94-55F9-46E2-88F1-4AB3546FE133}" type="parTrans" cxnId="{10C8FB1E-1771-41C9-AACB-90BDCE581D63}">
      <dgm:prSet/>
      <dgm:spPr/>
      <dgm:t>
        <a:bodyPr/>
        <a:lstStyle/>
        <a:p>
          <a:endParaRPr lang="de-CH"/>
        </a:p>
      </dgm:t>
    </dgm:pt>
    <dgm:pt modelId="{B5A31835-252A-44D2-A6B8-468A7A1A1DE2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2">
            <a:alpha val="5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>
            <a:buFont typeface="Symbol" panose="05050102010706020507" pitchFamily="18" charset="2"/>
            <a:buChar char="-"/>
          </a:pPr>
          <a:r>
            <a:rPr lang="de-CH" sz="1800" noProof="0" dirty="0">
              <a:latin typeface="Aptos" panose="020B0004020202020204" pitchFamily="34" charset="0"/>
            </a:rPr>
            <a:t>Ebenso bei Problemen von/ mit einzelnen </a:t>
          </a:r>
          <a:r>
            <a:rPr lang="de-CH" sz="1800" noProof="0" dirty="0" err="1">
              <a:latin typeface="Aptos" panose="020B0004020202020204" pitchFamily="34" charset="0"/>
            </a:rPr>
            <a:t>Schüler:innen</a:t>
          </a:r>
          <a:r>
            <a:rPr lang="de-CH" sz="1800" noProof="0" dirty="0">
              <a:latin typeface="Aptos" panose="020B0004020202020204" pitchFamily="34" charset="0"/>
            </a:rPr>
            <a:t>.</a:t>
          </a:r>
        </a:p>
      </dgm:t>
    </dgm:pt>
    <dgm:pt modelId="{31E5B84A-F73F-417D-BF9B-C67B0A6AD157}" type="parTrans" cxnId="{6A34AF47-6D7C-4675-8F6B-C62FACD573D8}">
      <dgm:prSet/>
      <dgm:spPr/>
      <dgm:t>
        <a:bodyPr/>
        <a:lstStyle/>
        <a:p>
          <a:endParaRPr lang="de-CH"/>
        </a:p>
      </dgm:t>
    </dgm:pt>
    <dgm:pt modelId="{9F575B01-A6C6-422B-8BEA-8FDA0CC78386}" type="sibTrans" cxnId="{6A34AF47-6D7C-4675-8F6B-C62FACD573D8}">
      <dgm:prSet/>
      <dgm:spPr/>
      <dgm:t>
        <a:bodyPr/>
        <a:lstStyle/>
        <a:p>
          <a:endParaRPr lang="de-CH"/>
        </a:p>
      </dgm:t>
    </dgm:pt>
    <dgm:pt modelId="{70335C2F-81DD-453E-87C8-E28FCEE52972}" type="pres">
      <dgm:prSet presAssocID="{98ADDA34-3F97-4B97-BF4A-9C60F6FA6D69}" presName="diagram" presStyleCnt="0">
        <dgm:presLayoutVars>
          <dgm:dir/>
          <dgm:animLvl val="lvl"/>
          <dgm:resizeHandles val="exact"/>
        </dgm:presLayoutVars>
      </dgm:prSet>
      <dgm:spPr/>
    </dgm:pt>
    <dgm:pt modelId="{2BBE24EA-0EE2-4FB5-BC1B-402980B6A08E}" type="pres">
      <dgm:prSet presAssocID="{78D0BDC4-4002-450B-9D61-71D7F8362C82}" presName="compNode" presStyleCnt="0"/>
      <dgm:spPr/>
    </dgm:pt>
    <dgm:pt modelId="{D1AB7BA0-8257-4C4B-BABF-B6BD7D649F27}" type="pres">
      <dgm:prSet presAssocID="{78D0BDC4-4002-450B-9D61-71D7F8362C82}" presName="childRect" presStyleLbl="bgAcc1" presStyleIdx="0" presStyleCnt="3">
        <dgm:presLayoutVars>
          <dgm:bulletEnabled val="1"/>
        </dgm:presLayoutVars>
      </dgm:prSet>
      <dgm:spPr/>
    </dgm:pt>
    <dgm:pt modelId="{0E7AF84E-ACDB-4506-868E-A553CB984E04}" type="pres">
      <dgm:prSet presAssocID="{78D0BDC4-4002-450B-9D61-71D7F8362C8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DF06D07-C5A6-44EF-B986-1759371EA624}" type="pres">
      <dgm:prSet presAssocID="{78D0BDC4-4002-450B-9D61-71D7F8362C82}" presName="parentRect" presStyleLbl="alignNode1" presStyleIdx="0" presStyleCnt="3"/>
      <dgm:spPr/>
    </dgm:pt>
    <dgm:pt modelId="{0B8B0B53-160A-4835-AFE2-8B1741CAE971}" type="pres">
      <dgm:prSet presAssocID="{78D0BDC4-4002-450B-9D61-71D7F8362C82}" presName="adorn" presStyleLbl="fgAccFollowNode1" presStyleIdx="0" presStyleCnt="3"/>
      <dgm:spPr>
        <a:blipFill dpi="0" rotWithShape="1">
          <a:blip xmlns:r="http://schemas.openxmlformats.org/officeDocument/2006/relationships" r:embed="rId1"/>
          <a:srcRect/>
          <a:stretch>
            <a:fillRect l="-25354" r="-82646"/>
          </a:stretch>
        </a:blipFill>
        <a:ln>
          <a:solidFill>
            <a:schemeClr val="accent1"/>
          </a:solidFill>
        </a:ln>
      </dgm:spPr>
    </dgm:pt>
    <dgm:pt modelId="{B7F15E01-D0E9-4B5F-944F-9F11E4A9B2DD}" type="pres">
      <dgm:prSet presAssocID="{ACCE4373-9912-42AF-999C-62C31F350DFB}" presName="sibTrans" presStyleLbl="sibTrans2D1" presStyleIdx="0" presStyleCnt="0"/>
      <dgm:spPr/>
    </dgm:pt>
    <dgm:pt modelId="{D229D75D-22CA-4E17-837D-284DC7B22352}" type="pres">
      <dgm:prSet presAssocID="{3DB5E7FB-EE8C-454C-83A0-9EEC2E16D28E}" presName="compNode" presStyleCnt="0"/>
      <dgm:spPr/>
    </dgm:pt>
    <dgm:pt modelId="{2B743EA1-F849-4C1B-82ED-BD89F5AEA73E}" type="pres">
      <dgm:prSet presAssocID="{3DB5E7FB-EE8C-454C-83A0-9EEC2E16D28E}" presName="childRect" presStyleLbl="bgAcc1" presStyleIdx="1" presStyleCnt="3">
        <dgm:presLayoutVars>
          <dgm:bulletEnabled val="1"/>
        </dgm:presLayoutVars>
      </dgm:prSet>
      <dgm:spPr/>
    </dgm:pt>
    <dgm:pt modelId="{0DCF2ECA-803E-41B7-85B0-49C0FCBB39AA}" type="pres">
      <dgm:prSet presAssocID="{3DB5E7FB-EE8C-454C-83A0-9EEC2E16D28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2079F6B-581F-4577-AF80-7212F09D64B5}" type="pres">
      <dgm:prSet presAssocID="{3DB5E7FB-EE8C-454C-83A0-9EEC2E16D28E}" presName="parentRect" presStyleLbl="alignNode1" presStyleIdx="1" presStyleCnt="3"/>
      <dgm:spPr/>
    </dgm:pt>
    <dgm:pt modelId="{18FA1EB9-E3FA-4714-BFC7-9C176BF06FE9}" type="pres">
      <dgm:prSet presAssocID="{3DB5E7FB-EE8C-454C-83A0-9EEC2E16D28E}" presName="adorn" presStyleLbl="fgAccFollowNode1" presStyleIdx="1" presStyleCnt="3"/>
      <dgm:spPr>
        <a:blipFill>
          <a:blip xmlns:r="http://schemas.openxmlformats.org/officeDocument/2006/relationships" r:embed="rId2"/>
          <a:srcRect/>
          <a:stretch>
            <a:fillRect t="-7000" b="-7000"/>
          </a:stretch>
        </a:blipFill>
        <a:ln>
          <a:solidFill>
            <a:schemeClr val="accent1">
              <a:alpha val="90000"/>
            </a:schemeClr>
          </a:solidFill>
        </a:ln>
      </dgm:spPr>
    </dgm:pt>
    <dgm:pt modelId="{70DC9E2A-6060-4012-94AF-A570FD1826FB}" type="pres">
      <dgm:prSet presAssocID="{6D669512-CD1C-43BD-BC79-5EF6FA0570A8}" presName="sibTrans" presStyleLbl="sibTrans2D1" presStyleIdx="0" presStyleCnt="0"/>
      <dgm:spPr/>
    </dgm:pt>
    <dgm:pt modelId="{0827A8F8-8F55-447D-9D54-3D3D633DED60}" type="pres">
      <dgm:prSet presAssocID="{7895944F-B8F4-47E8-AF1C-A6E4F39001DB}" presName="compNode" presStyleCnt="0"/>
      <dgm:spPr/>
    </dgm:pt>
    <dgm:pt modelId="{3F981B4C-80DF-47C1-A552-E438D8EC67BD}" type="pres">
      <dgm:prSet presAssocID="{7895944F-B8F4-47E8-AF1C-A6E4F39001DB}" presName="childRect" presStyleLbl="bgAcc1" presStyleIdx="2" presStyleCnt="3">
        <dgm:presLayoutVars>
          <dgm:bulletEnabled val="1"/>
        </dgm:presLayoutVars>
      </dgm:prSet>
      <dgm:spPr/>
    </dgm:pt>
    <dgm:pt modelId="{30DFCCE5-9551-49C0-9FA9-481CB27D74FF}" type="pres">
      <dgm:prSet presAssocID="{7895944F-B8F4-47E8-AF1C-A6E4F39001D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0F4EED3-D47B-4AFA-BA0D-1BC512D3514C}" type="pres">
      <dgm:prSet presAssocID="{7895944F-B8F4-47E8-AF1C-A6E4F39001DB}" presName="parentRect" presStyleLbl="alignNode1" presStyleIdx="2" presStyleCnt="3"/>
      <dgm:spPr/>
    </dgm:pt>
    <dgm:pt modelId="{0C4067CF-6EDD-4DFE-9095-FDFDFCDEA343}" type="pres">
      <dgm:prSet presAssocID="{7895944F-B8F4-47E8-AF1C-A6E4F39001DB}" presName="adorn" presStyleLbl="fgAccFollowNode1" presStyleIdx="2" presStyleCnt="3"/>
      <dgm:spPr>
        <a:blipFill dpi="0" rotWithShape="1">
          <a:blip xmlns:r="http://schemas.openxmlformats.org/officeDocument/2006/relationships" r:embed="rId3"/>
          <a:srcRect/>
          <a:stretch>
            <a:fillRect l="-7162" r="-116838"/>
          </a:stretch>
        </a:blipFill>
        <a:ln>
          <a:solidFill>
            <a:schemeClr val="accent2">
              <a:lumMod val="75000"/>
            </a:schemeClr>
          </a:solidFill>
        </a:ln>
      </dgm:spPr>
    </dgm:pt>
  </dgm:ptLst>
  <dgm:cxnLst>
    <dgm:cxn modelId="{695A1F00-F857-463C-81CD-B63574C15C86}" srcId="{3DB5E7FB-EE8C-454C-83A0-9EEC2E16D28E}" destId="{C4F6252A-8A9C-4888-9B67-F4CD9BDC0DE4}" srcOrd="2" destOrd="0" parTransId="{623EB11A-B486-4C18-B6D2-BE7F22E2C058}" sibTransId="{0A706CE2-EFCE-43C2-830A-B35B58AF9C29}"/>
    <dgm:cxn modelId="{25AF3E01-A20D-4E1E-AD0D-890D77DCFC5A}" srcId="{3DB5E7FB-EE8C-454C-83A0-9EEC2E16D28E}" destId="{D348CA5D-FFC7-43DC-9E02-C1147E5D2291}" srcOrd="0" destOrd="0" parTransId="{04792F50-F4A1-496D-BF16-4EA9ED207DB3}" sibTransId="{85F4F82C-ED48-4457-BC1E-80DB8FFF0833}"/>
    <dgm:cxn modelId="{23A84509-C4C4-4C62-B608-1F987D4B353E}" type="presOf" srcId="{3DB5E7FB-EE8C-454C-83A0-9EEC2E16D28E}" destId="{0DCF2ECA-803E-41B7-85B0-49C0FCBB39AA}" srcOrd="0" destOrd="0" presId="urn:microsoft.com/office/officeart/2005/8/layout/bList2"/>
    <dgm:cxn modelId="{3CEAE60E-AC2E-48FB-90E3-B319982997E7}" srcId="{98ADDA34-3F97-4B97-BF4A-9C60F6FA6D69}" destId="{7895944F-B8F4-47E8-AF1C-A6E4F39001DB}" srcOrd="2" destOrd="0" parTransId="{3649CCDA-EB93-4544-AC49-E9DDBA1B2F04}" sibTransId="{B44004CE-8A45-47AC-A9F8-8E1A9E5CBDA3}"/>
    <dgm:cxn modelId="{1117C417-51DF-4561-A481-3BB35C6A0950}" type="presOf" srcId="{D348CA5D-FFC7-43DC-9E02-C1147E5D2291}" destId="{2B743EA1-F849-4C1B-82ED-BD89F5AEA73E}" srcOrd="0" destOrd="0" presId="urn:microsoft.com/office/officeart/2005/8/layout/bList2"/>
    <dgm:cxn modelId="{E3AA1F1A-0E9C-4824-A460-D7AF79C2A217}" type="presOf" srcId="{42267F18-9259-4D53-8B31-C229FF19D158}" destId="{D1AB7BA0-8257-4C4B-BABF-B6BD7D649F27}" srcOrd="0" destOrd="1" presId="urn:microsoft.com/office/officeart/2005/8/layout/bList2"/>
    <dgm:cxn modelId="{ABA41F1D-524A-4B49-A009-4773E02FF1C5}" type="presOf" srcId="{7895944F-B8F4-47E8-AF1C-A6E4F39001DB}" destId="{30DFCCE5-9551-49C0-9FA9-481CB27D74FF}" srcOrd="0" destOrd="0" presId="urn:microsoft.com/office/officeart/2005/8/layout/bList2"/>
    <dgm:cxn modelId="{10C8FB1E-1771-41C9-AACB-90BDCE581D63}" srcId="{78D0BDC4-4002-450B-9D61-71D7F8362C82}" destId="{895F2767-59BC-4914-94CC-13D2E5F3C2D6}" srcOrd="2" destOrd="0" parTransId="{9A038F94-55F9-46E2-88F1-4AB3546FE133}" sibTransId="{8662B920-DB5D-47CA-9ADF-2FB11E6043CA}"/>
    <dgm:cxn modelId="{A3D4D328-E0A9-42D5-9E24-D60F056B0D78}" type="presOf" srcId="{98ADDA34-3F97-4B97-BF4A-9C60F6FA6D69}" destId="{70335C2F-81DD-453E-87C8-E28FCEE52972}" srcOrd="0" destOrd="0" presId="urn:microsoft.com/office/officeart/2005/8/layout/bList2"/>
    <dgm:cxn modelId="{7B87782B-CBEC-437D-B587-26BF916D1C48}" srcId="{98ADDA34-3F97-4B97-BF4A-9C60F6FA6D69}" destId="{78D0BDC4-4002-450B-9D61-71D7F8362C82}" srcOrd="0" destOrd="0" parTransId="{3026C361-5700-4617-9B0B-F8BBC65A2551}" sibTransId="{ACCE4373-9912-42AF-999C-62C31F350DFB}"/>
    <dgm:cxn modelId="{DC64DB34-79A0-4F70-8F29-CEACC136DE3B}" srcId="{3DB5E7FB-EE8C-454C-83A0-9EEC2E16D28E}" destId="{BEBDB585-F5AF-43E2-A91F-EA6B5578DF3C}" srcOrd="1" destOrd="0" parTransId="{2EB65DFF-C6BB-4F42-97AB-DCFE71036089}" sibTransId="{5318F7E9-99DC-40FE-8614-657BBECFEAF7}"/>
    <dgm:cxn modelId="{F9E2B462-27B2-42F8-B4B3-B810D044A72F}" srcId="{7895944F-B8F4-47E8-AF1C-A6E4F39001DB}" destId="{CE972A07-C687-4A61-BFC7-C3B07CD707B9}" srcOrd="0" destOrd="0" parTransId="{3E860A7F-9485-4168-83FB-51D444A8DB07}" sibTransId="{CAF0CB60-2239-4984-B2D2-CD17C6567C10}"/>
    <dgm:cxn modelId="{0E8B0743-EFD5-436F-B375-29288DCEE9D6}" type="presOf" srcId="{BEBDB585-F5AF-43E2-A91F-EA6B5578DF3C}" destId="{2B743EA1-F849-4C1B-82ED-BD89F5AEA73E}" srcOrd="0" destOrd="1" presId="urn:microsoft.com/office/officeart/2005/8/layout/bList2"/>
    <dgm:cxn modelId="{6A34AF47-6D7C-4675-8F6B-C62FACD573D8}" srcId="{7895944F-B8F4-47E8-AF1C-A6E4F39001DB}" destId="{B5A31835-252A-44D2-A6B8-468A7A1A1DE2}" srcOrd="1" destOrd="0" parTransId="{31E5B84A-F73F-417D-BF9B-C67B0A6AD157}" sibTransId="{9F575B01-A6C6-422B-8BEA-8FDA0CC78386}"/>
    <dgm:cxn modelId="{95F3504F-AC31-43F2-A4B2-246889783648}" type="presOf" srcId="{78D0BDC4-4002-450B-9D61-71D7F8362C82}" destId="{1DF06D07-C5A6-44EF-B986-1759371EA624}" srcOrd="1" destOrd="0" presId="urn:microsoft.com/office/officeart/2005/8/layout/bList2"/>
    <dgm:cxn modelId="{E8045189-F317-46D5-B204-C26CDD5D404D}" srcId="{98ADDA34-3F97-4B97-BF4A-9C60F6FA6D69}" destId="{3DB5E7FB-EE8C-454C-83A0-9EEC2E16D28E}" srcOrd="1" destOrd="0" parTransId="{014C6B88-60E6-454C-A989-75DC59185960}" sibTransId="{6D669512-CD1C-43BD-BC79-5EF6FA0570A8}"/>
    <dgm:cxn modelId="{4E17EF99-D48D-48EC-8BF7-5343087C24F2}" type="presOf" srcId="{CE972A07-C687-4A61-BFC7-C3B07CD707B9}" destId="{3F981B4C-80DF-47C1-A552-E438D8EC67BD}" srcOrd="0" destOrd="0" presId="urn:microsoft.com/office/officeart/2005/8/layout/bList2"/>
    <dgm:cxn modelId="{9FEA139D-4A6C-485C-A43F-1DBBB8FC3E8D}" type="presOf" srcId="{ACCE4373-9912-42AF-999C-62C31F350DFB}" destId="{B7F15E01-D0E9-4B5F-944F-9F11E4A9B2DD}" srcOrd="0" destOrd="0" presId="urn:microsoft.com/office/officeart/2005/8/layout/bList2"/>
    <dgm:cxn modelId="{C09974A0-88C5-414B-A427-E0228ABCFF23}" type="presOf" srcId="{78D0BDC4-4002-450B-9D61-71D7F8362C82}" destId="{0E7AF84E-ACDB-4506-868E-A553CB984E04}" srcOrd="0" destOrd="0" presId="urn:microsoft.com/office/officeart/2005/8/layout/bList2"/>
    <dgm:cxn modelId="{A3D602A1-192D-4ADF-8541-4ED39CBD57E2}" type="presOf" srcId="{895F2767-59BC-4914-94CC-13D2E5F3C2D6}" destId="{D1AB7BA0-8257-4C4B-BABF-B6BD7D649F27}" srcOrd="0" destOrd="2" presId="urn:microsoft.com/office/officeart/2005/8/layout/bList2"/>
    <dgm:cxn modelId="{3E06E4A2-8543-498B-A5A3-9C0C25D95C60}" type="presOf" srcId="{7895944F-B8F4-47E8-AF1C-A6E4F39001DB}" destId="{D0F4EED3-D47B-4AFA-BA0D-1BC512D3514C}" srcOrd="1" destOrd="0" presId="urn:microsoft.com/office/officeart/2005/8/layout/bList2"/>
    <dgm:cxn modelId="{F6D519A6-A887-4D61-9881-D30576DA14B1}" type="presOf" srcId="{B5A31835-252A-44D2-A6B8-468A7A1A1DE2}" destId="{3F981B4C-80DF-47C1-A552-E438D8EC67BD}" srcOrd="0" destOrd="1" presId="urn:microsoft.com/office/officeart/2005/8/layout/bList2"/>
    <dgm:cxn modelId="{A9B968B3-CF9B-4622-9FC1-CC861836A9CC}" type="presOf" srcId="{6D669512-CD1C-43BD-BC79-5EF6FA0570A8}" destId="{70DC9E2A-6060-4012-94AF-A570FD1826FB}" srcOrd="0" destOrd="0" presId="urn:microsoft.com/office/officeart/2005/8/layout/bList2"/>
    <dgm:cxn modelId="{76D539C5-5E0A-4BEB-ABB0-4B537391CD71}" type="presOf" srcId="{3DB5E7FB-EE8C-454C-83A0-9EEC2E16D28E}" destId="{72079F6B-581F-4577-AF80-7212F09D64B5}" srcOrd="1" destOrd="0" presId="urn:microsoft.com/office/officeart/2005/8/layout/bList2"/>
    <dgm:cxn modelId="{E6400ECF-DE30-456B-8B32-8057115F267C}" type="presOf" srcId="{79684DF6-8E9F-4EAC-BE13-D6C8F60ED734}" destId="{D1AB7BA0-8257-4C4B-BABF-B6BD7D649F27}" srcOrd="0" destOrd="0" presId="urn:microsoft.com/office/officeart/2005/8/layout/bList2"/>
    <dgm:cxn modelId="{23A546D6-C9E3-475A-A1B0-BE2DBD040150}" srcId="{78D0BDC4-4002-450B-9D61-71D7F8362C82}" destId="{79684DF6-8E9F-4EAC-BE13-D6C8F60ED734}" srcOrd="0" destOrd="0" parTransId="{B62C3F00-B152-4F8B-8209-1A3C1A5653AA}" sibTransId="{D8FA04D3-B001-4433-8F79-2214B4DF292C}"/>
    <dgm:cxn modelId="{CE6C67DE-4E1D-4851-86E3-E17A915D64F6}" srcId="{78D0BDC4-4002-450B-9D61-71D7F8362C82}" destId="{42267F18-9259-4D53-8B31-C229FF19D158}" srcOrd="1" destOrd="0" parTransId="{863AD4BB-9064-45BC-87C4-7AE689ACC5FD}" sibTransId="{91345151-DEB2-476A-9AFA-BD84F8894291}"/>
    <dgm:cxn modelId="{BA75F3F7-2060-4E7F-893C-BB72C801915C}" type="presOf" srcId="{C4F6252A-8A9C-4888-9B67-F4CD9BDC0DE4}" destId="{2B743EA1-F849-4C1B-82ED-BD89F5AEA73E}" srcOrd="0" destOrd="2" presId="urn:microsoft.com/office/officeart/2005/8/layout/bList2"/>
    <dgm:cxn modelId="{BA7FD04E-6270-426E-8147-DAF364936B2C}" type="presParOf" srcId="{70335C2F-81DD-453E-87C8-E28FCEE52972}" destId="{2BBE24EA-0EE2-4FB5-BC1B-402980B6A08E}" srcOrd="0" destOrd="0" presId="urn:microsoft.com/office/officeart/2005/8/layout/bList2"/>
    <dgm:cxn modelId="{4802C6DB-EB3B-4BA0-B954-CE6291F9E0CB}" type="presParOf" srcId="{2BBE24EA-0EE2-4FB5-BC1B-402980B6A08E}" destId="{D1AB7BA0-8257-4C4B-BABF-B6BD7D649F27}" srcOrd="0" destOrd="0" presId="urn:microsoft.com/office/officeart/2005/8/layout/bList2"/>
    <dgm:cxn modelId="{177E17D6-D8EA-4788-987D-673F380D1671}" type="presParOf" srcId="{2BBE24EA-0EE2-4FB5-BC1B-402980B6A08E}" destId="{0E7AF84E-ACDB-4506-868E-A553CB984E04}" srcOrd="1" destOrd="0" presId="urn:microsoft.com/office/officeart/2005/8/layout/bList2"/>
    <dgm:cxn modelId="{D4B5A62F-C8AF-42E7-A1AB-FC21D9FBE036}" type="presParOf" srcId="{2BBE24EA-0EE2-4FB5-BC1B-402980B6A08E}" destId="{1DF06D07-C5A6-44EF-B986-1759371EA624}" srcOrd="2" destOrd="0" presId="urn:microsoft.com/office/officeart/2005/8/layout/bList2"/>
    <dgm:cxn modelId="{A58B6742-A000-4BD4-9D0C-A6005DFFBC91}" type="presParOf" srcId="{2BBE24EA-0EE2-4FB5-BC1B-402980B6A08E}" destId="{0B8B0B53-160A-4835-AFE2-8B1741CAE971}" srcOrd="3" destOrd="0" presId="urn:microsoft.com/office/officeart/2005/8/layout/bList2"/>
    <dgm:cxn modelId="{B5423035-7692-4A07-AB3D-492AD58F970D}" type="presParOf" srcId="{70335C2F-81DD-453E-87C8-E28FCEE52972}" destId="{B7F15E01-D0E9-4B5F-944F-9F11E4A9B2DD}" srcOrd="1" destOrd="0" presId="urn:microsoft.com/office/officeart/2005/8/layout/bList2"/>
    <dgm:cxn modelId="{A4236175-1C4B-4168-B9AC-B356F1883768}" type="presParOf" srcId="{70335C2F-81DD-453E-87C8-E28FCEE52972}" destId="{D229D75D-22CA-4E17-837D-284DC7B22352}" srcOrd="2" destOrd="0" presId="urn:microsoft.com/office/officeart/2005/8/layout/bList2"/>
    <dgm:cxn modelId="{642431DA-05A6-44B0-B9E0-78773D7AAAFD}" type="presParOf" srcId="{D229D75D-22CA-4E17-837D-284DC7B22352}" destId="{2B743EA1-F849-4C1B-82ED-BD89F5AEA73E}" srcOrd="0" destOrd="0" presId="urn:microsoft.com/office/officeart/2005/8/layout/bList2"/>
    <dgm:cxn modelId="{CE3DC530-EB9A-443E-9638-DD80C91860D2}" type="presParOf" srcId="{D229D75D-22CA-4E17-837D-284DC7B22352}" destId="{0DCF2ECA-803E-41B7-85B0-49C0FCBB39AA}" srcOrd="1" destOrd="0" presId="urn:microsoft.com/office/officeart/2005/8/layout/bList2"/>
    <dgm:cxn modelId="{8D4DF970-9516-4A3E-BB04-70F1DC2C8CAB}" type="presParOf" srcId="{D229D75D-22CA-4E17-837D-284DC7B22352}" destId="{72079F6B-581F-4577-AF80-7212F09D64B5}" srcOrd="2" destOrd="0" presId="urn:microsoft.com/office/officeart/2005/8/layout/bList2"/>
    <dgm:cxn modelId="{3EE0B809-042A-4311-8D83-6842733C31A1}" type="presParOf" srcId="{D229D75D-22CA-4E17-837D-284DC7B22352}" destId="{18FA1EB9-E3FA-4714-BFC7-9C176BF06FE9}" srcOrd="3" destOrd="0" presId="urn:microsoft.com/office/officeart/2005/8/layout/bList2"/>
    <dgm:cxn modelId="{3D93BE4A-AE34-40D2-9265-DEAC140515AA}" type="presParOf" srcId="{70335C2F-81DD-453E-87C8-E28FCEE52972}" destId="{70DC9E2A-6060-4012-94AF-A570FD1826FB}" srcOrd="3" destOrd="0" presId="urn:microsoft.com/office/officeart/2005/8/layout/bList2"/>
    <dgm:cxn modelId="{2E069B89-C800-4E5B-8B6E-1B0C70FE6F99}" type="presParOf" srcId="{70335C2F-81DD-453E-87C8-E28FCEE52972}" destId="{0827A8F8-8F55-447D-9D54-3D3D633DED60}" srcOrd="4" destOrd="0" presId="urn:microsoft.com/office/officeart/2005/8/layout/bList2"/>
    <dgm:cxn modelId="{C41F7610-66F2-44F6-800C-BB248E1FE9BD}" type="presParOf" srcId="{0827A8F8-8F55-447D-9D54-3D3D633DED60}" destId="{3F981B4C-80DF-47C1-A552-E438D8EC67BD}" srcOrd="0" destOrd="0" presId="urn:microsoft.com/office/officeart/2005/8/layout/bList2"/>
    <dgm:cxn modelId="{F365FC8C-EE51-4D83-80D4-C7AB546E3FE8}" type="presParOf" srcId="{0827A8F8-8F55-447D-9D54-3D3D633DED60}" destId="{30DFCCE5-9551-49C0-9FA9-481CB27D74FF}" srcOrd="1" destOrd="0" presId="urn:microsoft.com/office/officeart/2005/8/layout/bList2"/>
    <dgm:cxn modelId="{E4015C9B-990C-4EDC-9E82-3A4523BC35FA}" type="presParOf" srcId="{0827A8F8-8F55-447D-9D54-3D3D633DED60}" destId="{D0F4EED3-D47B-4AFA-BA0D-1BC512D3514C}" srcOrd="2" destOrd="0" presId="urn:microsoft.com/office/officeart/2005/8/layout/bList2"/>
    <dgm:cxn modelId="{F58DE9E2-F997-4CA1-BE64-11F2DD5E1852}" type="presParOf" srcId="{0827A8F8-8F55-447D-9D54-3D3D633DED60}" destId="{0C4067CF-6EDD-4DFE-9095-FDFDFCDEA343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AB7BA0-8257-4C4B-BABF-B6BD7D649F27}">
      <dsp:nvSpPr>
        <dsp:cNvPr id="0" name=""/>
        <dsp:cNvSpPr/>
      </dsp:nvSpPr>
      <dsp:spPr>
        <a:xfrm>
          <a:off x="7708" y="3917"/>
          <a:ext cx="3329382" cy="2485314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alpha val="5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-"/>
          </a:pPr>
          <a:r>
            <a:rPr lang="de-CH" sz="1800" kern="1200" noProof="0" dirty="0">
              <a:latin typeface="Aptos" panose="020B0004020202020204" pitchFamily="34" charset="0"/>
            </a:rPr>
            <a:t>Bei der Qualitätssicherung der Schule, etwa durch qualifiziertes Feedback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-"/>
          </a:pPr>
          <a:r>
            <a:rPr lang="de-CH" sz="1800" kern="1200" noProof="0" dirty="0">
              <a:latin typeface="Aptos" panose="020B0004020202020204" pitchFamily="34" charset="0"/>
            </a:rPr>
            <a:t>Beim Einsetzen eines Elternrats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-"/>
          </a:pPr>
          <a:r>
            <a:rPr lang="de-CH" sz="1800" kern="1200" noProof="0" dirty="0">
              <a:latin typeface="Aptos" panose="020B0004020202020204" pitchFamily="34" charset="0"/>
            </a:rPr>
            <a:t>Bei der Erarbeitung / Weiter-entwicklung des Leitbilds, eines Verhaltenskodexes</a:t>
          </a:r>
        </a:p>
      </dsp:txBody>
      <dsp:txXfrm>
        <a:off x="65942" y="62151"/>
        <a:ext cx="3212914" cy="2427080"/>
      </dsp:txXfrm>
    </dsp:sp>
    <dsp:sp modelId="{1DF06D07-C5A6-44EF-B986-1759371EA624}">
      <dsp:nvSpPr>
        <dsp:cNvPr id="0" name=""/>
        <dsp:cNvSpPr/>
      </dsp:nvSpPr>
      <dsp:spPr>
        <a:xfrm>
          <a:off x="7708" y="2489231"/>
          <a:ext cx="3329382" cy="106868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b="1" kern="1200" noProof="0" dirty="0">
              <a:latin typeface="Aptos" panose="020B0004020202020204" pitchFamily="34" charset="0"/>
            </a:rPr>
            <a:t>MITSPRACHE</a:t>
          </a:r>
          <a:r>
            <a:rPr lang="de-CH" sz="1800" kern="1200" noProof="0" dirty="0">
              <a:latin typeface="Aptos" panose="020B0004020202020204" pitchFamily="34" charset="0"/>
            </a:rPr>
            <a:t> – Eltern können in Absprache mit der Schule mitreden.</a:t>
          </a:r>
        </a:p>
      </dsp:txBody>
      <dsp:txXfrm>
        <a:off x="7708" y="2489231"/>
        <a:ext cx="2344635" cy="1068685"/>
      </dsp:txXfrm>
    </dsp:sp>
    <dsp:sp modelId="{0B8B0B53-160A-4835-AFE2-8B1741CAE971}">
      <dsp:nvSpPr>
        <dsp:cNvPr id="0" name=""/>
        <dsp:cNvSpPr/>
      </dsp:nvSpPr>
      <dsp:spPr>
        <a:xfrm>
          <a:off x="2446527" y="2658981"/>
          <a:ext cx="1165284" cy="1165284"/>
        </a:xfrm>
        <a:prstGeom prst="ellipse">
          <a:avLst/>
        </a:prstGeom>
        <a:blipFill dpi="0" rotWithShape="1">
          <a:blip xmlns:r="http://schemas.openxmlformats.org/officeDocument/2006/relationships" r:embed="rId1"/>
          <a:srcRect/>
          <a:stretch>
            <a:fillRect l="-25354" r="-82646"/>
          </a:stretch>
        </a:blip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743EA1-F849-4C1B-82ED-BD89F5AEA73E}">
      <dsp:nvSpPr>
        <dsp:cNvPr id="0" name=""/>
        <dsp:cNvSpPr/>
      </dsp:nvSpPr>
      <dsp:spPr>
        <a:xfrm>
          <a:off x="3900503" y="3917"/>
          <a:ext cx="3329382" cy="2485314"/>
        </a:xfrm>
        <a:prstGeom prst="round2SameRect">
          <a:avLst>
            <a:gd name="adj1" fmla="val 8000"/>
            <a:gd name="adj2" fmla="val 0"/>
          </a:avLst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-"/>
          </a:pPr>
          <a:r>
            <a:rPr lang="de-CH" sz="1800" kern="1200" noProof="0" dirty="0">
              <a:latin typeface="Aptos" panose="020B0004020202020204" pitchFamily="34" charset="0"/>
            </a:rPr>
            <a:t>Setzt Akzente in Form von </a:t>
          </a:r>
          <a:r>
            <a:rPr lang="de-CH" sz="1800" b="1" kern="1200" noProof="0" dirty="0">
              <a:latin typeface="Aptos" panose="020B0004020202020204" pitchFamily="34" charset="0"/>
            </a:rPr>
            <a:t>Schwerpunktthemen </a:t>
          </a:r>
          <a:r>
            <a:rPr lang="de-CH" sz="1800" kern="1200" noProof="0" dirty="0">
              <a:latin typeface="Aptos" panose="020B0004020202020204" pitchFamily="34" charset="0"/>
            </a:rPr>
            <a:t>wie </a:t>
          </a:r>
          <a:br>
            <a:rPr lang="de-CH" sz="1800" kern="1200" noProof="0" dirty="0">
              <a:latin typeface="Aptos" panose="020B0004020202020204" pitchFamily="34" charset="0"/>
            </a:rPr>
          </a:br>
          <a:r>
            <a:rPr lang="de-CH" sz="1800" kern="1200" noProof="0" dirty="0">
              <a:latin typeface="Aptos" panose="020B0004020202020204" pitchFamily="34" charset="0"/>
            </a:rPr>
            <a:t>bspw. </a:t>
          </a:r>
          <a:r>
            <a:rPr lang="de-CH" sz="1800" kern="1200" noProof="0" dirty="0" err="1">
              <a:latin typeface="Aptos" panose="020B0004020202020204" pitchFamily="34" charset="0"/>
            </a:rPr>
            <a:t>Gsunds</a:t>
          </a:r>
          <a:r>
            <a:rPr lang="de-CH" sz="1800" kern="1200" noProof="0" dirty="0">
              <a:latin typeface="Aptos" panose="020B0004020202020204" pitchFamily="34" charset="0"/>
            </a:rPr>
            <a:t> Znüni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-"/>
          </a:pPr>
          <a:r>
            <a:rPr lang="de-CH" sz="1800" kern="1200" noProof="0" dirty="0">
              <a:latin typeface="Aptos" panose="020B0004020202020204" pitchFamily="34" charset="0"/>
            </a:rPr>
            <a:t>Koordination und/oder Mitarbeit in </a:t>
          </a:r>
          <a:r>
            <a:rPr lang="de-CH" sz="1800" b="1" kern="1200" noProof="0" dirty="0">
              <a:latin typeface="Aptos" panose="020B0004020202020204" pitchFamily="34" charset="0"/>
            </a:rPr>
            <a:t>Projekten und Arbeitsgruppen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-"/>
          </a:pPr>
          <a:r>
            <a:rPr lang="de-CH" sz="1800" kern="1200" noProof="0" dirty="0">
              <a:latin typeface="Aptos" panose="020B0004020202020204" pitchFamily="34" charset="0"/>
            </a:rPr>
            <a:t>Mithilfe bei Schulanlässen, Sporttagen usw.</a:t>
          </a:r>
        </a:p>
      </dsp:txBody>
      <dsp:txXfrm>
        <a:off x="3958737" y="62151"/>
        <a:ext cx="3212914" cy="2427080"/>
      </dsp:txXfrm>
    </dsp:sp>
    <dsp:sp modelId="{72079F6B-581F-4577-AF80-7212F09D64B5}">
      <dsp:nvSpPr>
        <dsp:cNvPr id="0" name=""/>
        <dsp:cNvSpPr/>
      </dsp:nvSpPr>
      <dsp:spPr>
        <a:xfrm>
          <a:off x="3900503" y="2489231"/>
          <a:ext cx="3329382" cy="1068685"/>
        </a:xfrm>
        <a:prstGeom prst="rect">
          <a:avLst/>
        </a:prstGeom>
        <a:solidFill>
          <a:schemeClr val="accent1">
            <a:alpha val="5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b="1" kern="1200" noProof="0" dirty="0">
              <a:solidFill>
                <a:schemeClr val="accent1"/>
              </a:solidFill>
              <a:latin typeface="Aptos" panose="020B0004020202020204" pitchFamily="34" charset="0"/>
              <a:cs typeface="Quire Sans" panose="020B0502040400020003" pitchFamily="34" charset="0"/>
            </a:rPr>
            <a:t>MITARBEIT – das macht der Elternrat.</a:t>
          </a:r>
        </a:p>
      </dsp:txBody>
      <dsp:txXfrm>
        <a:off x="3900503" y="2489231"/>
        <a:ext cx="2344635" cy="1068685"/>
      </dsp:txXfrm>
    </dsp:sp>
    <dsp:sp modelId="{18FA1EB9-E3FA-4714-BFC7-9C176BF06FE9}">
      <dsp:nvSpPr>
        <dsp:cNvPr id="0" name=""/>
        <dsp:cNvSpPr/>
      </dsp:nvSpPr>
      <dsp:spPr>
        <a:xfrm>
          <a:off x="6339321" y="2658981"/>
          <a:ext cx="1165284" cy="116528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t="-7000" b="-7000"/>
          </a:stretch>
        </a:blip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981B4C-80DF-47C1-A552-E438D8EC67BD}">
      <dsp:nvSpPr>
        <dsp:cNvPr id="0" name=""/>
        <dsp:cNvSpPr/>
      </dsp:nvSpPr>
      <dsp:spPr>
        <a:xfrm>
          <a:off x="7793297" y="3917"/>
          <a:ext cx="3329382" cy="2485314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alpha val="50000"/>
          </a:schemeClr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-"/>
          </a:pPr>
          <a:r>
            <a:rPr lang="de-CH" sz="1800" kern="1200" noProof="0" dirty="0">
              <a:latin typeface="Aptos" panose="020B0004020202020204" pitchFamily="34" charset="0"/>
            </a:rPr>
            <a:t>Für pädagogisch-didaktische Entscheidungen (Klassen-zuteilung, Stundenplan usw.) sind ausschliesslich die Schulleitung und die Lehrpersonen zuständig.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-"/>
          </a:pPr>
          <a:r>
            <a:rPr lang="de-CH" sz="1800" kern="1200" noProof="0" dirty="0">
              <a:latin typeface="Aptos" panose="020B0004020202020204" pitchFamily="34" charset="0"/>
            </a:rPr>
            <a:t>Ebenso bei Problemen von/ mit einzelnen </a:t>
          </a:r>
          <a:r>
            <a:rPr lang="de-CH" sz="1800" kern="1200" noProof="0" dirty="0" err="1">
              <a:latin typeface="Aptos" panose="020B0004020202020204" pitchFamily="34" charset="0"/>
            </a:rPr>
            <a:t>Schüler:innen</a:t>
          </a:r>
          <a:r>
            <a:rPr lang="de-CH" sz="1800" kern="1200" noProof="0" dirty="0">
              <a:latin typeface="Aptos" panose="020B0004020202020204" pitchFamily="34" charset="0"/>
            </a:rPr>
            <a:t>.</a:t>
          </a:r>
        </a:p>
      </dsp:txBody>
      <dsp:txXfrm>
        <a:off x="7851531" y="62151"/>
        <a:ext cx="3212914" cy="2427080"/>
      </dsp:txXfrm>
    </dsp:sp>
    <dsp:sp modelId="{D0F4EED3-D47B-4AFA-BA0D-1BC512D3514C}">
      <dsp:nvSpPr>
        <dsp:cNvPr id="0" name=""/>
        <dsp:cNvSpPr/>
      </dsp:nvSpPr>
      <dsp:spPr>
        <a:xfrm>
          <a:off x="7793297" y="2489231"/>
          <a:ext cx="3329382" cy="10686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600" b="1" kern="1200" noProof="0" dirty="0">
              <a:latin typeface="Aptos" panose="020B0004020202020204" pitchFamily="34" charset="0"/>
            </a:rPr>
            <a:t>VERANTWORTUNG DER SCHULE </a:t>
          </a:r>
          <a:r>
            <a:rPr lang="de-CH" sz="1600" kern="1200" noProof="0" dirty="0">
              <a:latin typeface="Aptos" panose="020B0004020202020204" pitchFamily="34" charset="0"/>
            </a:rPr>
            <a:t>– d</a:t>
          </a:r>
          <a:r>
            <a:rPr lang="de-CH" sz="1600" b="0" kern="1200" noProof="0" dirty="0">
              <a:solidFill>
                <a:schemeClr val="tx1"/>
              </a:solidFill>
              <a:latin typeface="Aptos" panose="020B0004020202020204" pitchFamily="34" charset="0"/>
            </a:rPr>
            <a:t>as macht der Elternrat </a:t>
          </a:r>
          <a:r>
            <a:rPr lang="de-CH" sz="1600" b="1" u="none" kern="1200" noProof="0" dirty="0">
              <a:solidFill>
                <a:srgbClr val="EB1D29"/>
              </a:solidFill>
              <a:latin typeface="Aptos" panose="020B0004020202020204" pitchFamily="34" charset="0"/>
            </a:rPr>
            <a:t>nicht.</a:t>
          </a:r>
          <a:endParaRPr lang="de-CH" sz="1600" b="0" kern="1200" noProof="0" dirty="0">
            <a:solidFill>
              <a:schemeClr val="tx1"/>
            </a:solidFill>
            <a:latin typeface="Aptos" panose="020B0004020202020204" pitchFamily="34" charset="0"/>
          </a:endParaRPr>
        </a:p>
      </dsp:txBody>
      <dsp:txXfrm>
        <a:off x="7793297" y="2489231"/>
        <a:ext cx="2344635" cy="1068685"/>
      </dsp:txXfrm>
    </dsp:sp>
    <dsp:sp modelId="{0C4067CF-6EDD-4DFE-9095-FDFDFCDEA343}">
      <dsp:nvSpPr>
        <dsp:cNvPr id="0" name=""/>
        <dsp:cNvSpPr/>
      </dsp:nvSpPr>
      <dsp:spPr>
        <a:xfrm>
          <a:off x="10232116" y="2658981"/>
          <a:ext cx="1165284" cy="1165284"/>
        </a:xfrm>
        <a:prstGeom prst="ellipse">
          <a:avLst/>
        </a:prstGeom>
        <a:blipFill dpi="0" rotWithShape="1">
          <a:blip xmlns:r="http://schemas.openxmlformats.org/officeDocument/2006/relationships" r:embed="rId3"/>
          <a:srcRect/>
          <a:stretch>
            <a:fillRect l="-7162" r="-116838"/>
          </a:stretch>
        </a:blip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EE474-476B-4748-8730-D6F0E721601F}" type="datetimeFigureOut">
              <a:rPr lang="de-CH" smtClean="0"/>
              <a:t>03.08.2026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56D4F-9BC7-453B-970B-5791E98DAFE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19511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ldungbern.ch/uploads/Engagement/Services/Werwiewas/Werwiewas_Schule_mit_Eltern.pdf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56D4F-9BC7-453B-970B-5791E98DAFE5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62967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Symbol" panose="05050102010706020507" pitchFamily="18" charset="2"/>
              <a:buChar char="-"/>
            </a:pPr>
            <a:r>
              <a:rPr lang="de-DE" sz="1050" dirty="0"/>
              <a:t>Der Elternrat ist ein Netzwerk aus Eltern, die sich für die Schule ihrer Kinder interessieren und sich aktiv einbringen möchten.</a:t>
            </a:r>
          </a:p>
          <a:p>
            <a:pPr marL="171450" indent="-171450">
              <a:buFont typeface="Symbol" panose="05050102010706020507" pitchFamily="18" charset="2"/>
              <a:buChar char="-"/>
            </a:pPr>
            <a:r>
              <a:rPr lang="de-DE" sz="1050" dirty="0"/>
              <a:t>Ziel des Elternrats ist es, den Informationsaustausch zu verbessern und mit konkreten Aktionen und kreativen Ideen das Umfeld der Schule zum Wohl und im Interesse der </a:t>
            </a:r>
            <a:r>
              <a:rPr lang="de-DE" sz="1050" dirty="0" err="1"/>
              <a:t>Schüler:innen</a:t>
            </a:r>
            <a:r>
              <a:rPr lang="de-DE" sz="1050" dirty="0"/>
              <a:t> mitzugestalten.</a:t>
            </a:r>
          </a:p>
          <a:p>
            <a:pPr marL="171450" indent="-171450">
              <a:buFont typeface="Symbol" panose="05050102010706020507" pitchFamily="18" charset="2"/>
              <a:buChar char="-"/>
            </a:pPr>
            <a:r>
              <a:rPr lang="de-DE" sz="1050" dirty="0"/>
              <a:t>Der Elternrat bespricht Angelegenheiten, welche die ganze Schule betreffen und ist durch das Co-Präsidium in </a:t>
            </a:r>
            <a:r>
              <a:rPr lang="de-DE" sz="1050" dirty="0" err="1"/>
              <a:t>regelmässigem</a:t>
            </a:r>
            <a:r>
              <a:rPr lang="de-DE" sz="1050" dirty="0"/>
              <a:t> Austausch mit der Schulleitung.</a:t>
            </a:r>
          </a:p>
          <a:p>
            <a:pPr marL="171450" indent="-171450">
              <a:buFont typeface="Symbol" panose="05050102010706020507" pitchFamily="18" charset="2"/>
              <a:buChar char="-"/>
            </a:pPr>
            <a:r>
              <a:rPr lang="de-DE" sz="1050" dirty="0"/>
              <a:t>Das direkte Gespräch zwischen Lehrpersonen und Eltern eines Kindes ist von der organisierten Elternmitwirkung in keiner Weise </a:t>
            </a:r>
            <a:r>
              <a:rPr lang="de-DE" dirty="0"/>
              <a:t>tangiert.</a:t>
            </a:r>
          </a:p>
          <a:p>
            <a:endParaRPr lang="de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200" kern="1050" spc="-1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200" kern="1050" spc="-1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200" kern="1050" spc="-1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200" kern="1050" spc="-1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200" kern="105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Familie und Schule sind die zentralen Instanzen, in denen Kinder gefördert werden. Während </a:t>
            </a:r>
            <a:r>
              <a:rPr lang="de-CH" sz="1200" kern="10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der Schweiz bis Ende der 1990er Jahre die Familie für Erziehung und Kinderbetreuung zuständig war und die Schule für die formale Bildung, ist heute von einer Erziehungs- und Bildungspartnerschaft die Rede. Der Thuner Gemeinderat erliess 2010 eine Verordnung, die dieser Veränderung Rechnung trägt, indem sie die Mitsprache und Mitwirkung der Eltern </a:t>
            </a:r>
            <a:r>
              <a:rPr lang="de-CH" sz="1200" kern="105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durch den Einsatz von Elternräten institutionalisiert hat. In der Folge wurde 2012 der Elternrat</a:t>
            </a:r>
            <a:r>
              <a:rPr lang="de-CH" sz="1200" kern="10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Schönau/Hohmad gegründet.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200" kern="105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200" kern="10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Berufsverband Bildung Bern gliedert im </a:t>
            </a:r>
            <a:r>
              <a:rPr lang="de-CH" sz="1200" u="sng" kern="105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Leitfaden WERWIEWAS. schuleMITeltern</a:t>
            </a:r>
            <a:r>
              <a:rPr lang="de-CH" sz="1200" kern="10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die Zusammenarbeit von Schule und Eltern in die Bereiche Mitsprache, Mitarbeit, Mitbestimmung, Mitverantwortung und Verantwortung der Schule. Im Umsetzungskonzept zur Elternpartizipation der Primarschulen und Kindergärten Schönau/ Hohmad werden die Zuständigkeiten des Elternrats diesbezüglich präzisiert, wobei der Elternrat primär eine Rolle in der Mitsprache und insbesondere der Mitarbeit einnimmt.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200" kern="105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56D4F-9BC7-453B-970B-5791E98DAFE5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42612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56D4F-9BC7-453B-970B-5791E98DAFE5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2499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200" b="1" noProof="0" dirty="0"/>
              <a:t>Schwarzes Brett </a:t>
            </a:r>
            <a:r>
              <a:rPr lang="de-CH" sz="1200" b="0" noProof="0" dirty="0"/>
              <a:t>mit Angeboten / Anlässen von Dritten, die für </a:t>
            </a:r>
            <a:r>
              <a:rPr lang="de-CH" sz="1200" b="0" noProof="0" dirty="0" err="1"/>
              <a:t>Schüler:innen</a:t>
            </a:r>
            <a:r>
              <a:rPr lang="de-CH" sz="1200" b="0" noProof="0" dirty="0"/>
              <a:t> und Eltern der Kindergarten- und Primarschulkinder der Schönau/Hohmad von Interesse sein können.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56D4F-9BC7-453B-970B-5791E98DAFE5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18584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2CF99-96DD-60B0-6D4D-570C71858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CA63F11-5B4E-C352-98C4-0574AD44B4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785C47A-BAA8-3BD7-7067-9539545D7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effectLst/>
              </a:rPr>
              <a:t>Schulwegsicherheit </a:t>
            </a:r>
            <a:r>
              <a:rPr lang="de-DE" sz="1200" b="0" dirty="0">
                <a:effectLst/>
              </a:rPr>
              <a:t>sind Anliegen, die wir als Elternrat an die städtischen Ämter richten. Bspw. </a:t>
            </a:r>
            <a:r>
              <a:rPr lang="de-DE" sz="1200" b="0" dirty="0" err="1">
                <a:effectLst/>
              </a:rPr>
              <a:t>Fussgängerstreifen</a:t>
            </a:r>
            <a:r>
              <a:rPr lang="de-DE" sz="1200" b="0" dirty="0">
                <a:effectLst/>
              </a:rPr>
              <a:t> Hohmadstrasse, Intervention </a:t>
            </a:r>
            <a:r>
              <a:rPr lang="de-DE" sz="1200" b="0" dirty="0" err="1">
                <a:effectLst/>
              </a:rPr>
              <a:t>Schüler:innen-Sicherheit</a:t>
            </a:r>
            <a:r>
              <a:rPr lang="de-DE" sz="1200" b="0" dirty="0">
                <a:effectLst/>
              </a:rPr>
              <a:t> Baustelle </a:t>
            </a:r>
            <a:r>
              <a:rPr lang="de-DE" sz="1200" b="0" dirty="0" err="1">
                <a:effectLst/>
              </a:rPr>
              <a:t>Mattenstrasse</a:t>
            </a:r>
            <a:r>
              <a:rPr lang="de-DE" sz="1200" b="0" dirty="0">
                <a:effectLst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de-CH" sz="1200" noProof="0" dirty="0"/>
          </a:p>
          <a:p>
            <a:pPr marL="0" indent="0">
              <a:lnSpc>
                <a:spcPct val="100000"/>
              </a:lnSpc>
              <a:buNone/>
            </a:pPr>
            <a:r>
              <a:rPr lang="de-CH" sz="1200" noProof="0" dirty="0"/>
              <a:t>Ein </a:t>
            </a:r>
            <a:r>
              <a:rPr lang="de-CH" sz="1200" b="1" noProof="0" dirty="0"/>
              <a:t>sinnvolles Znüni </a:t>
            </a:r>
            <a:r>
              <a:rPr lang="de-CH" sz="1200" noProof="0" dirty="0"/>
              <a:t>stillt den kleinen Hunger, gibt wieder Energie, unterstützt die Konzentrationsfähigkeit und besteht idealerweise aus regionalen und saisonalen Produkten. Im Mai wird jeweils durch Helferklassen mit Früchten, Gemüsen und Brötchen das </a:t>
            </a:r>
            <a:r>
              <a:rPr lang="de-CH" sz="1200" noProof="0" dirty="0" err="1"/>
              <a:t>gsunde</a:t>
            </a:r>
            <a:r>
              <a:rPr lang="de-CH" sz="1200" noProof="0" dirty="0"/>
              <a:t> Znüni angerichtet. In der grossen Pause erhalten alle </a:t>
            </a:r>
            <a:r>
              <a:rPr lang="de-CH" sz="1200" noProof="0" dirty="0" err="1"/>
              <a:t>Schüler:innen</a:t>
            </a:r>
            <a:r>
              <a:rPr lang="de-CH" sz="1200" noProof="0" dirty="0"/>
              <a:t> ein saisonal-regionales Znüni.</a:t>
            </a:r>
            <a:endParaRPr lang="de-DE" sz="1200" b="0" dirty="0">
              <a:effectLst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D80DD3-6F6A-B127-C194-98354D93E2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56D4F-9BC7-453B-970B-5791E98DAFE5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52683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56D4F-9BC7-453B-970B-5791E98DAFE5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19568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1B8295-A34D-032D-1CB3-00195E395E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222" y="4983430"/>
            <a:ext cx="9222545" cy="678308"/>
          </a:xfrm>
        </p:spPr>
        <p:txBody>
          <a:bodyPr anchor="ctr" anchorCtr="0">
            <a:noAutofit/>
          </a:bodyPr>
          <a:lstStyle>
            <a:lvl1pPr algn="ctr">
              <a:defRPr sz="4800">
                <a:solidFill>
                  <a:srgbClr val="E30613"/>
                </a:solidFill>
                <a:latin typeface="Aptos" panose="020B00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270EE9E-A052-BFE3-BAA0-2C20067740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5221" y="5863365"/>
            <a:ext cx="9222545" cy="54335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de-CH" dirty="0"/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71ACD034-14E1-5D3B-DC63-2C1844172C5A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14300">
            <a:solidFill>
              <a:srgbClr val="FFDD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 5" descr="Ein Bild, das Text, Schrift, Screenshot, Logo enthält.&#10;&#10;Automatisch generierte Beschreibung">
            <a:extLst>
              <a:ext uri="{FF2B5EF4-FFF2-40B4-BE49-F238E27FC236}">
                <a16:creationId xmlns:a16="http://schemas.microsoft.com/office/drawing/2014/main" id="{B285E8F4-E0D4-B6A2-F03D-751BE8209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2734" y="4858381"/>
            <a:ext cx="1234043" cy="1606715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14ECF4A3-1573-9503-CFBB-2DE715E4129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11" b="17325"/>
          <a:stretch>
            <a:fillRect/>
          </a:stretch>
        </p:blipFill>
        <p:spPr bwMode="auto">
          <a:xfrm>
            <a:off x="20" y="0"/>
            <a:ext cx="12191980" cy="451012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777844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AC88A552-E7D7-081D-719B-2364F7E41AC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9" b="15109"/>
          <a:stretch>
            <a:fillRect/>
          </a:stretch>
        </p:blipFill>
        <p:spPr bwMode="auto">
          <a:xfrm>
            <a:off x="0" y="1515112"/>
            <a:ext cx="12191980" cy="474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8002EB-1BCF-1E14-899B-3C6F6856F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88" y="365125"/>
            <a:ext cx="10202531" cy="844835"/>
          </a:xfrm>
          <a:prstGeom prst="rect">
            <a:avLst/>
          </a:prstGeom>
        </p:spPr>
        <p:txBody>
          <a:bodyPr anchor="b"/>
          <a:lstStyle>
            <a:lvl1pPr>
              <a:defRPr sz="2800" b="1">
                <a:solidFill>
                  <a:srgbClr val="E30613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9EBB957B-7A3C-7D49-FB75-A79302997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95" y="6356348"/>
            <a:ext cx="3333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ED71A-8CA1-4EE3-9BA6-A5CC5885EAC8}" type="datetime1">
              <a:rPr lang="de-CH" smtClean="0"/>
              <a:t>03.08.2026</a:t>
            </a:fld>
            <a:endParaRPr lang="de-CH" dirty="0"/>
          </a:p>
        </p:txBody>
      </p:sp>
      <p:sp>
        <p:nvSpPr>
          <p:cNvPr id="14" name="Fußzeilenplatzhalter 4">
            <a:extLst>
              <a:ext uri="{FF2B5EF4-FFF2-40B4-BE49-F238E27FC236}">
                <a16:creationId xmlns:a16="http://schemas.microsoft.com/office/drawing/2014/main" id="{F825822E-2B58-55B4-0035-856B68FF5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7789" y="6357577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de-CH" dirty="0"/>
              <a:t>elternrat-thun.ch</a:t>
            </a: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id="{DE762706-A4C3-582F-0A2B-D0D1B4D74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4213" y="6356349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68F43-8621-44DA-BFE9-399C64A001AA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76866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41E4BE9-6BFB-4974-BA72-50A908912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1789" y="535514"/>
            <a:ext cx="10202736" cy="639762"/>
          </a:xfrm>
        </p:spPr>
        <p:txBody>
          <a:bodyPr anchor="b"/>
          <a:lstStyle>
            <a:lvl1pPr>
              <a:buFontTx/>
              <a:buNone/>
              <a:defRPr sz="2200">
                <a:solidFill>
                  <a:srgbClr val="0254A0"/>
                </a:solidFill>
              </a:defRPr>
            </a:lvl1pPr>
            <a:lvl2pPr>
              <a:defRPr sz="2200">
                <a:solidFill>
                  <a:srgbClr val="0254A0"/>
                </a:solidFill>
              </a:defRPr>
            </a:lvl2pPr>
            <a:lvl3pPr>
              <a:defRPr sz="2200">
                <a:solidFill>
                  <a:srgbClr val="0254A0"/>
                </a:solidFill>
              </a:defRPr>
            </a:lvl3pPr>
            <a:lvl4pPr>
              <a:defRPr sz="2200">
                <a:solidFill>
                  <a:srgbClr val="0254A0"/>
                </a:solidFill>
              </a:defRPr>
            </a:lvl4pPr>
            <a:lvl5pPr>
              <a:defRPr sz="2200">
                <a:solidFill>
                  <a:srgbClr val="0254A0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651ADC7-7E49-B88D-837B-47F0D3FD3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789" y="2589955"/>
            <a:ext cx="10988422" cy="3499695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8002EB-1BCF-1E14-899B-3C6F6856F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89" y="1505666"/>
            <a:ext cx="10202531" cy="822264"/>
          </a:xfrm>
          <a:prstGeom prst="rect">
            <a:avLst/>
          </a:prstGeom>
        </p:spPr>
        <p:txBody>
          <a:bodyPr anchor="b"/>
          <a:lstStyle>
            <a:lvl1pPr>
              <a:defRPr sz="2800" b="1">
                <a:solidFill>
                  <a:srgbClr val="E30613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9EBB957B-7A3C-7D49-FB75-A79302997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95" y="6356348"/>
            <a:ext cx="3333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ED71A-8CA1-4EE3-9BA6-A5CC5885EAC8}" type="datetime1">
              <a:rPr lang="de-CH" smtClean="0"/>
              <a:t>03.08.2026</a:t>
            </a:fld>
            <a:endParaRPr lang="de-CH" dirty="0"/>
          </a:p>
        </p:txBody>
      </p:sp>
      <p:sp>
        <p:nvSpPr>
          <p:cNvPr id="14" name="Fußzeilenplatzhalter 4">
            <a:extLst>
              <a:ext uri="{FF2B5EF4-FFF2-40B4-BE49-F238E27FC236}">
                <a16:creationId xmlns:a16="http://schemas.microsoft.com/office/drawing/2014/main" id="{F825822E-2B58-55B4-0035-856B68FF5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7789" y="6357577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de-CH" dirty="0"/>
              <a:t>elternrat-thun.ch</a:t>
            </a: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id="{DE762706-A4C3-582F-0A2B-D0D1B4D74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4213" y="6356349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68F43-8621-44DA-BFE9-399C64A001AA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15712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37841F3-C70D-418D-DA49-0B9F143942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589953"/>
            <a:ext cx="5418010" cy="3499697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66B829-B7AA-7424-4509-EFC3B4DCF7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1790" y="2589954"/>
            <a:ext cx="5418011" cy="3499696"/>
          </a:xfrm>
        </p:spPr>
        <p:txBody>
          <a:bodyPr>
            <a:normAutofit/>
          </a:bodyPr>
          <a:lstStyle>
            <a:lvl1pPr>
              <a:defRPr sz="1600">
                <a:latin typeface="Aptos" panose="020B0004020202020204" pitchFamily="34" charset="0"/>
                <a:cs typeface="Aparajita" panose="020B0502040204020203" pitchFamily="18" charset="0"/>
              </a:defRPr>
            </a:lvl1pPr>
            <a:lvl2pPr>
              <a:defRPr sz="1400">
                <a:latin typeface="Aptos" panose="020B0004020202020204" pitchFamily="34" charset="0"/>
                <a:cs typeface="Aparajita" panose="020B0502040204020203" pitchFamily="18" charset="0"/>
              </a:defRPr>
            </a:lvl2pPr>
            <a:lvl3pPr>
              <a:defRPr sz="1200">
                <a:latin typeface="Aptos" panose="020B0004020202020204" pitchFamily="34" charset="0"/>
                <a:cs typeface="Aparajita" panose="020B0502040204020203" pitchFamily="18" charset="0"/>
              </a:defRPr>
            </a:lvl3pPr>
            <a:lvl4pPr>
              <a:defRPr sz="1100">
                <a:latin typeface="Aptos" panose="020B0004020202020204" pitchFamily="34" charset="0"/>
                <a:cs typeface="Aparajita" panose="020B0502040204020203" pitchFamily="18" charset="0"/>
              </a:defRPr>
            </a:lvl4pPr>
            <a:lvl5pPr>
              <a:defRPr sz="1100">
                <a:latin typeface="Aptos" panose="020B0004020202020204" pitchFamily="34" charset="0"/>
                <a:cs typeface="Aparajita" panose="020B0502040204020203" pitchFamily="18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BE0D1D4C-4851-AC4D-26AA-C14AF87D33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9195" y="6356348"/>
            <a:ext cx="3333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7DEB9-2804-43A1-B9F3-7FB5724DA226}" type="datetime1">
              <a:rPr lang="de-CH" smtClean="0"/>
              <a:t>03.08.2026</a:t>
            </a:fld>
            <a:endParaRPr lang="de-CH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9C7514CF-7375-615B-17E7-5BD51FBFB7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7789" y="6357577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de-CH" dirty="0"/>
              <a:t>elternrat-thun.ch</a:t>
            </a:r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5DFE09D0-F5AC-A6D2-5982-74C0B5286F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4213" y="6356349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68F43-8621-44DA-BFE9-399C64A001AA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6F6B8A77-3ABD-8976-33EF-09BD0477FC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9" y="535514"/>
            <a:ext cx="10202736" cy="639762"/>
          </a:xfrm>
        </p:spPr>
        <p:txBody>
          <a:bodyPr anchor="b"/>
          <a:lstStyle>
            <a:lvl1pPr>
              <a:buFontTx/>
              <a:buNone/>
              <a:defRPr sz="2200">
                <a:solidFill>
                  <a:srgbClr val="0254A0"/>
                </a:solidFill>
              </a:defRPr>
            </a:lvl1pPr>
            <a:lvl2pPr>
              <a:defRPr sz="2200">
                <a:solidFill>
                  <a:srgbClr val="0254A0"/>
                </a:solidFill>
              </a:defRPr>
            </a:lvl2pPr>
            <a:lvl3pPr>
              <a:defRPr sz="2200">
                <a:solidFill>
                  <a:srgbClr val="0254A0"/>
                </a:solidFill>
              </a:defRPr>
            </a:lvl3pPr>
            <a:lvl4pPr>
              <a:defRPr sz="2200">
                <a:solidFill>
                  <a:srgbClr val="0254A0"/>
                </a:solidFill>
              </a:defRPr>
            </a:lvl4pPr>
            <a:lvl5pPr>
              <a:defRPr sz="2200">
                <a:solidFill>
                  <a:srgbClr val="0254A0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55EC93FB-E3B3-6C45-8A3F-97D9536F5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994" y="1514828"/>
            <a:ext cx="10202531" cy="80719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5278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A98E9BB-3B3A-24FE-0C17-5E5EB9B95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89" y="1628389"/>
            <a:ext cx="10202531" cy="8071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527A60-367D-71BC-E52F-826AA123F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1789" y="2602154"/>
            <a:ext cx="10752011" cy="3574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0A3570-5871-957A-EE5A-2D690ED9AD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95" y="6356348"/>
            <a:ext cx="3333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819A0A11-5CDF-442C-98E7-AB1A187E3422}" type="datetime1">
              <a:rPr lang="de-CH" smtClean="0"/>
              <a:pPr/>
              <a:t>03.08.2026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860080-C01E-4A1B-BFA5-E828CDE67A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7789" y="6357577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pPr algn="l"/>
            <a:r>
              <a:rPr lang="de-CH" dirty="0"/>
              <a:t>elternrat-thun.ch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862BE6-4E10-DFB2-ADE3-05DE7F53A7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4213" y="6356349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5CA68F43-8621-44DA-BFE9-399C64A001AA}" type="slidenum">
              <a:rPr lang="de-CH" smtClean="0"/>
              <a:pPr/>
              <a:t>‹Nr.›</a:t>
            </a:fld>
            <a:endParaRPr lang="de-CH" dirty="0"/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5754E4B9-ED82-F337-2C97-AD2190D291AC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305072"/>
            <a:ext cx="11003933" cy="5104"/>
          </a:xfrm>
          <a:prstGeom prst="line">
            <a:avLst/>
          </a:prstGeom>
          <a:ln w="28575">
            <a:solidFill>
              <a:srgbClr val="FFDD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 descr="Ein Bild, das Text, Schrift, Screenshot, Logo enthält.&#10;&#10;Automatisch generierte Beschreibung">
            <a:extLst>
              <a:ext uri="{FF2B5EF4-FFF2-40B4-BE49-F238E27FC236}">
                <a16:creationId xmlns:a16="http://schemas.microsoft.com/office/drawing/2014/main" id="{11AE11AC-BF6D-2B07-F61C-71257C264C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933" y="365126"/>
            <a:ext cx="870715" cy="113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0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7" r:id="rId4"/>
  </p:sldLayoutIdLst>
  <p:hf hdr="0"/>
  <p:txStyles>
    <p:titleStyle>
      <a:lvl1pPr marL="360363" indent="-360363"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E30613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-270000" algn="l" defTabSz="914400" rtl="0" eaLnBrk="1" latinLnBrk="0" hangingPunct="1">
        <a:lnSpc>
          <a:spcPct val="120000"/>
        </a:lnSpc>
        <a:spcBef>
          <a:spcPts val="12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-270000" algn="l" defTabSz="914400" rtl="0" eaLnBrk="1" latinLnBrk="0" hangingPunct="1">
        <a:lnSpc>
          <a:spcPct val="120000"/>
        </a:lnSpc>
        <a:spcBef>
          <a:spcPts val="12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-270000" algn="l" defTabSz="914400" rtl="0" eaLnBrk="1" latinLnBrk="0" hangingPunct="1">
        <a:lnSpc>
          <a:spcPct val="12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-270000" algn="l" defTabSz="914400" rtl="0" eaLnBrk="1" latinLnBrk="0" hangingPunct="1">
        <a:lnSpc>
          <a:spcPct val="12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-270000" algn="l" defTabSz="914400" rtl="0" eaLnBrk="1" latinLnBrk="0" hangingPunct="1">
        <a:lnSpc>
          <a:spcPct val="12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hyperlink" Target="http://www.elternrat-thun.ch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5" Type="http://schemas.openxmlformats.org/officeDocument/2006/relationships/hyperlink" Target="https://pixabay.com/de/apfel-baum-obst-apfelbaum-garten-1644393/" TargetMode="Externa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7A8959-EFBE-114F-B285-EFA95C5AC3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de-CH" sz="5600" noProof="0" dirty="0"/>
              <a:t>Elternrat Schönau/Hohmad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7C69F2C-0BDA-66AA-509F-017FEB481D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fld id="{EA2A16AE-E49C-4E45-8908-43D19BFE94CF}" type="datetime2">
              <a:rPr lang="de-CH" sz="1800" noProof="0" smtClean="0"/>
              <a:t>Montag, 3. August 2026</a:t>
            </a:fld>
            <a:endParaRPr lang="de-CH" sz="1800" noProof="0" dirty="0"/>
          </a:p>
        </p:txBody>
      </p:sp>
      <p:pic>
        <p:nvPicPr>
          <p:cNvPr id="7" name="Grafik 6" descr="Ein Bild, das Text, Schrift, Screenshot, Logo enthält.&#10;&#10;Automatisch generierte Beschreibung">
            <a:extLst>
              <a:ext uri="{FF2B5EF4-FFF2-40B4-BE49-F238E27FC236}">
                <a16:creationId xmlns:a16="http://schemas.microsoft.com/office/drawing/2014/main" id="{E2B941F7-41CC-465A-A7FF-E794C546D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2734" y="4914855"/>
            <a:ext cx="1234043" cy="160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850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nhaltsplatzhalter 25">
            <a:extLst>
              <a:ext uri="{FF2B5EF4-FFF2-40B4-BE49-F238E27FC236}">
                <a16:creationId xmlns:a16="http://schemas.microsoft.com/office/drawing/2014/main" id="{94817766-F40E-DB6A-F239-16A31E3B7B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0751632"/>
              </p:ext>
            </p:extLst>
          </p:nvPr>
        </p:nvGraphicFramePr>
        <p:xfrm>
          <a:off x="448573" y="2552559"/>
          <a:ext cx="11405109" cy="3828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9BB93D4-52C7-43D1-BCFC-70703C8576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CH" dirty="0"/>
              <a:t>Aufgaben des Elternrats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A65008A-9409-5C31-028A-D6D36323D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CH" noProof="0" dirty="0"/>
              <a:t>schule</a:t>
            </a:r>
            <a:r>
              <a:rPr lang="de-CH" sz="1800" noProof="0" dirty="0"/>
              <a:t> </a:t>
            </a:r>
            <a:r>
              <a:rPr lang="de-CH" noProof="0" dirty="0"/>
              <a:t>MIT</a:t>
            </a:r>
            <a:r>
              <a:rPr lang="de-CH" sz="1800" dirty="0"/>
              <a:t> </a:t>
            </a:r>
            <a:r>
              <a:rPr lang="de-CH" noProof="0" dirty="0" err="1"/>
              <a:t>eltern</a:t>
            </a:r>
            <a:r>
              <a:rPr lang="de-CH" dirty="0"/>
              <a:t> </a:t>
            </a:r>
            <a:r>
              <a:rPr lang="de-CH" noProof="0" dirty="0"/>
              <a:t>– </a:t>
            </a:r>
            <a:r>
              <a:rPr lang="de-CH" noProof="0" dirty="0" err="1"/>
              <a:t>eltern</a:t>
            </a:r>
            <a:r>
              <a:rPr lang="de-CH" sz="1600" noProof="0" dirty="0"/>
              <a:t> </a:t>
            </a:r>
            <a:r>
              <a:rPr lang="de-CH" noProof="0" dirty="0"/>
              <a:t>MIT</a:t>
            </a:r>
            <a:r>
              <a:rPr lang="de-CH" sz="1600" noProof="0" dirty="0"/>
              <a:t> </a:t>
            </a:r>
            <a:r>
              <a:rPr lang="de-CH" noProof="0" dirty="0" err="1"/>
              <a:t>wirkung</a:t>
            </a:r>
            <a:endParaRPr lang="de-CH" noProof="0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0B7512D-286A-F6AB-F830-20A63D78742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19A0A11-5CDF-442C-98E7-AB1A187E3422}" type="datetime1">
              <a:rPr lang="de-CH" noProof="0" smtClean="0"/>
              <a:pPr/>
              <a:t>03.08.2026</a:t>
            </a:fld>
            <a:endParaRPr lang="de-CH" noProof="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E07D1D7-3380-DC04-EFC1-C2ED95E35B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noProof="0" dirty="0"/>
              <a:t>elternrat-thun.ch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74F08E-0F1B-B021-8780-0881C03EA1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CA68F43-8621-44DA-BFE9-399C64A001AA}" type="slidenum">
              <a:rPr lang="de-CH" noProof="0" smtClean="0"/>
              <a:pPr/>
              <a:t>2</a:t>
            </a:fld>
            <a:endParaRPr lang="de-CH" noProof="0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7FFAA8ED-1AC9-6EF0-6AE1-2ED10BEC268F}"/>
              </a:ext>
            </a:extLst>
          </p:cNvPr>
          <p:cNvSpPr/>
          <p:nvPr/>
        </p:nvSpPr>
        <p:spPr>
          <a:xfrm>
            <a:off x="4101692" y="2272124"/>
            <a:ext cx="3988610" cy="4108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256867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1D4F5-4760-0A66-3648-D99D77BA9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B7B1D36-1070-5A02-7165-09B4B9C502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CH" dirty="0"/>
              <a:t>Aufgaben des Elternrats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F043DCA-493E-601D-98A6-B88F55EA4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789" y="2589955"/>
            <a:ext cx="6539675" cy="3499695"/>
          </a:xfrm>
        </p:spPr>
        <p:txBody>
          <a:bodyPr anchor="ctr">
            <a:normAutofit/>
          </a:bodyPr>
          <a:lstStyle/>
          <a:p>
            <a:pPr marL="269875" indent="-269875">
              <a:buFont typeface="Symbol" panose="05050102010706020507" pitchFamily="18" charset="2"/>
              <a:buChar char="-"/>
            </a:pPr>
            <a:r>
              <a:rPr lang="de-CH" sz="1800" noProof="0" dirty="0"/>
              <a:t>Wahl als Mitglied des Elternrats durch die Klasseneltern jeweils für das aktuelle Schuljahr</a:t>
            </a:r>
          </a:p>
          <a:p>
            <a:pPr marL="269875" indent="-269875">
              <a:buFont typeface="Symbol" panose="05050102010706020507" pitchFamily="18" charset="2"/>
              <a:buChar char="-"/>
            </a:pPr>
            <a:r>
              <a:rPr lang="de-CH" sz="1800" noProof="0" dirty="0"/>
              <a:t>Teilnahme an den zwei jährlichen ER-Versammlungen (6. November, 5. März) zur Vertretung der Interessen der Klasse</a:t>
            </a:r>
          </a:p>
          <a:p>
            <a:pPr marL="269875" indent="-269875">
              <a:buFont typeface="Symbol" panose="05050102010706020507" pitchFamily="18" charset="2"/>
              <a:buChar char="-"/>
            </a:pPr>
            <a:r>
              <a:rPr lang="de-CH" sz="1800" noProof="0" dirty="0"/>
              <a:t>Bindeglied zu den Klasseneltern, um Anliegen zuhanden des Elternrats entgegenzunehmen</a:t>
            </a:r>
          </a:p>
          <a:p>
            <a:pPr marL="269875" indent="-269875">
              <a:buFont typeface="Symbol" panose="05050102010706020507" pitchFamily="18" charset="2"/>
              <a:buChar char="-"/>
            </a:pPr>
            <a:r>
              <a:rPr lang="de-CH" sz="1800" noProof="0" dirty="0"/>
              <a:t>Mithilfe bei der Organisation und Durchführung von Anlässen und Projekten (freiwillig)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15965AB-E2F6-2CB8-D07D-F30D5EC92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noProof="0" dirty="0"/>
              <a:t>Rechte und Pflichten als ER-Mitglied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F6621D2-D214-933F-EEF3-CC1D16DAAE6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19A0A11-5CDF-442C-98E7-AB1A187E3422}" type="datetime1">
              <a:rPr lang="de-CH" noProof="0" smtClean="0"/>
              <a:pPr/>
              <a:t>03.08.2026</a:t>
            </a:fld>
            <a:endParaRPr lang="de-CH" noProof="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366C4A8-2DED-C6B9-A0D1-078382630E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noProof="0" dirty="0"/>
              <a:t>elternrat-thun.ch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C6DC79-A69E-0462-DB86-0BD30E4AB3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CA68F43-8621-44DA-BFE9-399C64A001AA}" type="slidenum">
              <a:rPr lang="de-CH" noProof="0" smtClean="0"/>
              <a:pPr/>
              <a:t>3</a:t>
            </a:fld>
            <a:endParaRPr lang="de-CH" noProof="0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359DECBB-4BDB-DB32-A3A0-6991A97D5235}"/>
              </a:ext>
            </a:extLst>
          </p:cNvPr>
          <p:cNvGrpSpPr/>
          <p:nvPr/>
        </p:nvGrpSpPr>
        <p:grpSpPr>
          <a:xfrm>
            <a:off x="7465090" y="2866392"/>
            <a:ext cx="1800720" cy="1455665"/>
            <a:chOff x="0" y="0"/>
            <a:chExt cx="2709068" cy="2189955"/>
          </a:xfrm>
        </p:grpSpPr>
        <p:sp>
          <p:nvSpPr>
            <p:cNvPr id="8" name="Rechteck: eine Ecke abgerundet 7">
              <a:extLst>
                <a:ext uri="{FF2B5EF4-FFF2-40B4-BE49-F238E27FC236}">
                  <a16:creationId xmlns:a16="http://schemas.microsoft.com/office/drawing/2014/main" id="{52522EA1-46FA-8393-37A3-305D326CAE14}"/>
                </a:ext>
              </a:extLst>
            </p:cNvPr>
            <p:cNvSpPr/>
            <p:nvPr/>
          </p:nvSpPr>
          <p:spPr>
            <a:xfrm rot="16200000">
              <a:off x="259556" y="-259556"/>
              <a:ext cx="2189956" cy="2709069"/>
            </a:xfrm>
            <a:prstGeom prst="round1Rect">
              <a:avLst/>
            </a:prstGeom>
            <a:solidFill>
              <a:schemeClr val="accent1">
                <a:alpha val="50000"/>
              </a:schemeClr>
            </a:solidFill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de-CH" sz="1600" noProof="0" dirty="0">
                <a:latin typeface="Aptos" panose="020B0004020202020204" pitchFamily="34" charset="0"/>
              </a:endParaRPr>
            </a:p>
          </p:txBody>
        </p:sp>
        <p:sp>
          <p:nvSpPr>
            <p:cNvPr id="9" name="Rechteck: eine Ecke abgerundet 4">
              <a:extLst>
                <a:ext uri="{FF2B5EF4-FFF2-40B4-BE49-F238E27FC236}">
                  <a16:creationId xmlns:a16="http://schemas.microsoft.com/office/drawing/2014/main" id="{C2C719DE-D5EF-9851-C32E-D63C146BA03D}"/>
                </a:ext>
              </a:extLst>
            </p:cNvPr>
            <p:cNvSpPr txBox="1"/>
            <p:nvPr/>
          </p:nvSpPr>
          <p:spPr>
            <a:xfrm rot="21600000">
              <a:off x="0" y="0"/>
              <a:ext cx="2709069" cy="164246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noProof="0" dirty="0">
                  <a:solidFill>
                    <a:schemeClr val="tx1"/>
                  </a:solidFill>
                  <a:latin typeface="Aptos" panose="020B0004020202020204" pitchFamily="34" charset="0"/>
                </a:rPr>
                <a:t>Co-Präsidium</a:t>
              </a:r>
              <a:endParaRPr lang="de-CH" b="1" noProof="0" dirty="0">
                <a:solidFill>
                  <a:schemeClr val="tx1"/>
                </a:solidFill>
                <a:latin typeface="Aptos" panose="020B0004020202020204" pitchFamily="34" charset="0"/>
              </a:endParaRPr>
            </a:p>
          </p:txBody>
        </p:sp>
      </p:grpSp>
      <p:sp>
        <p:nvSpPr>
          <p:cNvPr id="11" name="Rechteck: eine Ecke abgerundet 10">
            <a:extLst>
              <a:ext uri="{FF2B5EF4-FFF2-40B4-BE49-F238E27FC236}">
                <a16:creationId xmlns:a16="http://schemas.microsoft.com/office/drawing/2014/main" id="{658F98DE-753D-FFAC-7794-11A730135833}"/>
              </a:ext>
            </a:extLst>
          </p:cNvPr>
          <p:cNvSpPr/>
          <p:nvPr/>
        </p:nvSpPr>
        <p:spPr>
          <a:xfrm>
            <a:off x="9265811" y="2866975"/>
            <a:ext cx="1799997" cy="1455081"/>
          </a:xfrm>
          <a:prstGeom prst="round1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CH" b="1" noProof="0" dirty="0">
                <a:solidFill>
                  <a:schemeClr val="accent1"/>
                </a:solidFill>
                <a:latin typeface="Aptos" panose="020B0004020202020204" pitchFamily="34" charset="0"/>
              </a:rPr>
              <a:t>ER-Mitglieder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CH" noProof="0" dirty="0" err="1">
                <a:solidFill>
                  <a:schemeClr val="accent1"/>
                </a:solidFill>
                <a:latin typeface="Aptos" panose="020B0004020202020204" pitchFamily="34" charset="0"/>
              </a:rPr>
              <a:t>Klassenver-treter:innen</a:t>
            </a:r>
            <a:endParaRPr lang="de-CH" noProof="0" dirty="0">
              <a:solidFill>
                <a:schemeClr val="accent1"/>
              </a:solidFill>
              <a:latin typeface="Aptos" panose="020B0004020202020204" pitchFamily="34" charset="0"/>
            </a:endParaRP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CH" sz="2800" noProof="0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92F3656B-1E3B-574F-34CC-F8239C748570}"/>
              </a:ext>
            </a:extLst>
          </p:cNvPr>
          <p:cNvGrpSpPr/>
          <p:nvPr/>
        </p:nvGrpSpPr>
        <p:grpSpPr>
          <a:xfrm>
            <a:off x="7465088" y="4322057"/>
            <a:ext cx="1800723" cy="1455668"/>
            <a:chOff x="0" y="2189956"/>
            <a:chExt cx="2709069" cy="2189956"/>
          </a:xfrm>
        </p:grpSpPr>
        <p:sp>
          <p:nvSpPr>
            <p:cNvPr id="14" name="Rechteck: eine Ecke abgerundet 13">
              <a:extLst>
                <a:ext uri="{FF2B5EF4-FFF2-40B4-BE49-F238E27FC236}">
                  <a16:creationId xmlns:a16="http://schemas.microsoft.com/office/drawing/2014/main" id="{FA944737-2946-A7EA-250A-DA02EFDF6203}"/>
                </a:ext>
              </a:extLst>
            </p:cNvPr>
            <p:cNvSpPr/>
            <p:nvPr/>
          </p:nvSpPr>
          <p:spPr>
            <a:xfrm rot="10800000">
              <a:off x="0" y="2189956"/>
              <a:ext cx="2709069" cy="2189956"/>
            </a:xfrm>
            <a:prstGeom prst="round1Rect">
              <a:avLst/>
            </a:prstGeom>
            <a:solidFill>
              <a:schemeClr val="accent1">
                <a:alpha val="50000"/>
              </a:schemeClr>
            </a:solidFill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de-CH" sz="1600" noProof="0" dirty="0">
                <a:latin typeface="Aptos" panose="020B0004020202020204" pitchFamily="34" charset="0"/>
              </a:endParaRPr>
            </a:p>
          </p:txBody>
        </p:sp>
        <p:sp>
          <p:nvSpPr>
            <p:cNvPr id="15" name="Rechteck: eine Ecke abgerundet 8">
              <a:extLst>
                <a:ext uri="{FF2B5EF4-FFF2-40B4-BE49-F238E27FC236}">
                  <a16:creationId xmlns:a16="http://schemas.microsoft.com/office/drawing/2014/main" id="{806EEE97-DABC-BCAE-BA7B-A6D6B21025BD}"/>
                </a:ext>
              </a:extLst>
            </p:cNvPr>
            <p:cNvSpPr txBox="1"/>
            <p:nvPr/>
          </p:nvSpPr>
          <p:spPr>
            <a:xfrm>
              <a:off x="0" y="2737445"/>
              <a:ext cx="2709069" cy="164246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noProof="0" dirty="0">
                  <a:solidFill>
                    <a:schemeClr val="tx1"/>
                  </a:solidFill>
                  <a:latin typeface="Aptos" panose="020B0004020202020204" pitchFamily="34" charset="0"/>
                </a:rPr>
                <a:t>Schulleitung</a:t>
              </a: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1C88A716-D68B-F5EE-9B4C-644436CB9E16}"/>
              </a:ext>
            </a:extLst>
          </p:cNvPr>
          <p:cNvGrpSpPr/>
          <p:nvPr/>
        </p:nvGrpSpPr>
        <p:grpSpPr>
          <a:xfrm>
            <a:off x="9265810" y="4322057"/>
            <a:ext cx="1799998" cy="1455081"/>
            <a:chOff x="2709068" y="2189956"/>
            <a:chExt cx="2709070" cy="2189956"/>
          </a:xfrm>
        </p:grpSpPr>
        <p:sp>
          <p:nvSpPr>
            <p:cNvPr id="17" name="Rechteck: eine Ecke abgerundet 16">
              <a:extLst>
                <a:ext uri="{FF2B5EF4-FFF2-40B4-BE49-F238E27FC236}">
                  <a16:creationId xmlns:a16="http://schemas.microsoft.com/office/drawing/2014/main" id="{D1A9903E-922D-6F76-9BEB-2E007483DF07}"/>
                </a:ext>
              </a:extLst>
            </p:cNvPr>
            <p:cNvSpPr/>
            <p:nvPr/>
          </p:nvSpPr>
          <p:spPr>
            <a:xfrm rot="5400000">
              <a:off x="2968625" y="1930399"/>
              <a:ext cx="2189956" cy="2709069"/>
            </a:xfrm>
            <a:prstGeom prst="round1Rect">
              <a:avLst/>
            </a:prstGeom>
            <a:solidFill>
              <a:schemeClr val="accent1">
                <a:alpha val="50000"/>
              </a:schemeClr>
            </a:solidFill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de-CH" sz="1600" noProof="0" dirty="0">
                <a:latin typeface="Aptos" panose="020B0004020202020204" pitchFamily="34" charset="0"/>
              </a:endParaRPr>
            </a:p>
          </p:txBody>
        </p:sp>
        <p:sp>
          <p:nvSpPr>
            <p:cNvPr id="18" name="Rechteck: eine Ecke abgerundet 10">
              <a:extLst>
                <a:ext uri="{FF2B5EF4-FFF2-40B4-BE49-F238E27FC236}">
                  <a16:creationId xmlns:a16="http://schemas.microsoft.com/office/drawing/2014/main" id="{5BC72190-B385-1595-EED7-FCD22F492569}"/>
                </a:ext>
              </a:extLst>
            </p:cNvPr>
            <p:cNvSpPr txBox="1"/>
            <p:nvPr/>
          </p:nvSpPr>
          <p:spPr>
            <a:xfrm>
              <a:off x="2709069" y="2737445"/>
              <a:ext cx="2709069" cy="164246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kern="1200" noProof="0" dirty="0" err="1">
                  <a:solidFill>
                    <a:schemeClr val="tx1"/>
                  </a:solidFill>
                  <a:latin typeface="Aptos" panose="020B0004020202020204" pitchFamily="34" charset="0"/>
                </a:rPr>
                <a:t>Vertreter:innen</a:t>
              </a:r>
              <a:r>
                <a:rPr lang="de-CH" kern="1200" noProof="0" dirty="0">
                  <a:solidFill>
                    <a:schemeClr val="tx1"/>
                  </a:solidFill>
                  <a:latin typeface="Aptos" panose="020B0004020202020204" pitchFamily="34" charset="0"/>
                </a:rPr>
                <a:t> Lehrpersonen</a:t>
              </a:r>
            </a:p>
          </p:txBody>
        </p:sp>
      </p:grp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685216D0-435A-5BB3-9A1E-C4553E09634F}"/>
              </a:ext>
            </a:extLst>
          </p:cNvPr>
          <p:cNvSpPr/>
          <p:nvPr/>
        </p:nvSpPr>
        <p:spPr>
          <a:xfrm>
            <a:off x="8453090" y="3774568"/>
            <a:ext cx="1625441" cy="109497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CH" b="1" noProof="0" dirty="0">
                <a:latin typeface="Aptos" panose="020B0004020202020204" pitchFamily="34" charset="0"/>
              </a:rPr>
              <a:t>ELTERNRAT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6DC4A146-7101-9EC0-EC7A-BE8E97C1FB43}"/>
              </a:ext>
            </a:extLst>
          </p:cNvPr>
          <p:cNvSpPr txBox="1"/>
          <p:nvPr/>
        </p:nvSpPr>
        <p:spPr>
          <a:xfrm>
            <a:off x="8217074" y="54237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163363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6A19E-C590-EFAB-60AA-93130D1FA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FB24362-2BAA-95B3-3E46-F37D19BB25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856"/>
          <a:stretch>
            <a:fillRect/>
          </a:stretch>
        </p:blipFill>
        <p:spPr>
          <a:xfrm>
            <a:off x="7972200" y="3429000"/>
            <a:ext cx="3600000" cy="25867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4FDBCBE-1A21-2BCF-B8EB-FC973CB279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e-CH" sz="1800" noProof="0" dirty="0"/>
              <a:t>Die Website </a:t>
            </a:r>
            <a:r>
              <a:rPr lang="de-CH" sz="1800" noProof="0" dirty="0">
                <a:hlinkClick r:id="rId4"/>
              </a:rPr>
              <a:t>www.elternrat-thun.ch</a:t>
            </a:r>
            <a:r>
              <a:rPr lang="de-CH" sz="1800" noProof="0" dirty="0"/>
              <a:t> dient als zentrale Informations- und Kommunikationsplattform. </a:t>
            </a:r>
          </a:p>
          <a:p>
            <a:pPr marL="269875" indent="-269875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de-CH" sz="1800" noProof="0" dirty="0"/>
              <a:t>Vorstellung des Elternrats und Protokolle der Elternratsversammlungen </a:t>
            </a:r>
          </a:p>
          <a:p>
            <a:pPr marL="269875" indent="-269875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de-CH" sz="1800" noProof="0" dirty="0"/>
              <a:t>Informationen, Empfehlungen und weiterführende Unterlagen und hilfreiche Links zu zahlreichen Themenfeldern</a:t>
            </a:r>
          </a:p>
          <a:p>
            <a:pPr marL="539750" lvl="1" indent="-269875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de-CH" sz="1600" noProof="0" dirty="0"/>
              <a:t>Lernen und Lernschwierigkeiten</a:t>
            </a:r>
          </a:p>
          <a:p>
            <a:pPr marL="539750" lvl="1" indent="-269875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de-CH" sz="1600" noProof="0" dirty="0"/>
              <a:t>Zukunftsthemen</a:t>
            </a:r>
          </a:p>
          <a:p>
            <a:pPr marL="539750" lvl="1" indent="-269875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de-CH" sz="1600" noProof="0" dirty="0"/>
              <a:t>Gesundheit &amp; Prävention</a:t>
            </a:r>
          </a:p>
          <a:p>
            <a:pPr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de-CH" sz="1800" dirty="0"/>
              <a:t>«</a:t>
            </a:r>
            <a:r>
              <a:rPr lang="de-CH" sz="1800" noProof="0" dirty="0"/>
              <a:t>Pinnwand»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613D021-276D-F460-AD67-F8FF2EC5F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0A11-5CDF-442C-98E7-AB1A187E3422}" type="datetime1">
              <a:rPr lang="de-CH" noProof="0" smtClean="0"/>
              <a:pPr/>
              <a:t>03.08.2026</a:t>
            </a:fld>
            <a:endParaRPr lang="de-CH" noProof="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F5EFE8D-C69E-DA9B-8A41-3D427B3DC2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noProof="0" dirty="0"/>
              <a:t>elternrat-thun.ch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A3B2A5-1833-7034-CE79-822B2B75B4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CA68F43-8621-44DA-BFE9-399C64A001AA}" type="slidenum">
              <a:rPr lang="de-CH" noProof="0" smtClean="0"/>
              <a:pPr/>
              <a:t>4</a:t>
            </a:fld>
            <a:endParaRPr lang="de-CH" noProof="0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9547A69-775F-6742-B519-2066F7727D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de-CH" dirty="0"/>
              <a:t>Engagement des Elternrats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0EB7320-A056-510D-D4EA-2ED84004D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noProof="0" dirty="0"/>
              <a:t>Informationsplattform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ACC2F6C-C806-E58C-25FC-CCDBEAD90A06}"/>
              </a:ext>
            </a:extLst>
          </p:cNvPr>
          <p:cNvSpPr txBox="1"/>
          <p:nvPr/>
        </p:nvSpPr>
        <p:spPr>
          <a:xfrm>
            <a:off x="8217074" y="54237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CH" noProof="0" dirty="0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D2AC0693-99E3-BF60-BA8C-C019090707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3674"/>
          <a:stretch>
            <a:fillRect/>
          </a:stretch>
        </p:blipFill>
        <p:spPr>
          <a:xfrm>
            <a:off x="6172200" y="2217043"/>
            <a:ext cx="3600000" cy="25867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9956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60047-74BC-BEB9-459D-78C68D3E5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platzhalter 16">
            <a:extLst>
              <a:ext uri="{FF2B5EF4-FFF2-40B4-BE49-F238E27FC236}">
                <a16:creationId xmlns:a16="http://schemas.microsoft.com/office/drawing/2014/main" id="{410000F3-5672-1712-08F3-BB4A38AD7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" t="28700" r="51914" b="42489"/>
          <a:stretch>
            <a:fillRect/>
          </a:stretch>
        </p:blipFill>
        <p:spPr>
          <a:xfrm>
            <a:off x="9099129" y="3753723"/>
            <a:ext cx="2588400" cy="2588400"/>
          </a:xfrm>
          <a:prstGeom prst="ellipse">
            <a:avLst/>
          </a:prstGeom>
        </p:spPr>
      </p:pic>
      <p:pic>
        <p:nvPicPr>
          <p:cNvPr id="8" name="Bildplatzhalter 8" descr="Ein Bild, das Frucht, Baum, Apfel, Zweig enthält.&#10;&#10;KI-generierte Inhalte können fehlerhaft sein.">
            <a:extLst>
              <a:ext uri="{FF2B5EF4-FFF2-40B4-BE49-F238E27FC236}">
                <a16:creationId xmlns:a16="http://schemas.microsoft.com/office/drawing/2014/main" id="{B9588472-9CBB-F69C-08E2-024A5A483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6667" r="16667"/>
          <a:stretch>
            <a:fillRect/>
          </a:stretch>
        </p:blipFill>
        <p:spPr>
          <a:xfrm>
            <a:off x="7230739" y="3389291"/>
            <a:ext cx="2587015" cy="2587015"/>
          </a:xfrm>
          <a:prstGeom prst="ellipse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077E3B7-ADC2-7B26-89F9-9FB8ADF75D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de-CH" dirty="0"/>
              <a:t>Engagement des Elternrats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B9E04EB-42BF-127F-8C09-91378A3DD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789" y="2589955"/>
            <a:ext cx="6356795" cy="3499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CH" sz="1800" noProof="0" dirty="0"/>
              <a:t>Der Elternrat organisiert und unterstützt Projekte und Anlässe für und mit der Schule. </a:t>
            </a:r>
          </a:p>
          <a:p>
            <a:pPr marL="265113" indent="-265113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de-CH" sz="1800" dirty="0"/>
              <a:t>22.10.2026</a:t>
            </a:r>
            <a:r>
              <a:rPr lang="de-DE" sz="1800" dirty="0"/>
              <a:t> | </a:t>
            </a:r>
            <a:r>
              <a:rPr lang="de-CH" sz="1800" noProof="0" dirty="0"/>
              <a:t>Pausenapfel</a:t>
            </a:r>
          </a:p>
          <a:p>
            <a:pPr marL="265113" indent="-265113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de-DE" sz="1800" dirty="0"/>
              <a:t>05.11.2026 | 25. Elternratsversammlung ERV, 19.00 Uhr</a:t>
            </a:r>
          </a:p>
          <a:p>
            <a:pPr marL="265113" indent="-265113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de-DE" sz="1800" dirty="0"/>
              <a:t>04.03.2027 | 26. Elternratsversammlung ERV, 19.00 Uhr</a:t>
            </a:r>
          </a:p>
          <a:p>
            <a:pPr marL="265113" indent="-265113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de-DE" sz="1800" dirty="0"/>
              <a:t>18.03.2027 | Impulsabend «Die digitale Welt unserer Kinder»</a:t>
            </a:r>
          </a:p>
          <a:p>
            <a:pPr marL="265113" indent="-265113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de-DE" sz="1800" dirty="0"/>
              <a:t>Mai 2027 | </a:t>
            </a:r>
            <a:r>
              <a:rPr lang="de-CH" sz="1800" noProof="0" dirty="0"/>
              <a:t>Gsunds Znüni</a:t>
            </a:r>
            <a:endParaRPr lang="de-CH" sz="1800" dirty="0"/>
          </a:p>
          <a:p>
            <a:pPr indent="0">
              <a:lnSpc>
                <a:spcPct val="100000"/>
              </a:lnSpc>
              <a:buNone/>
            </a:pPr>
            <a:r>
              <a:rPr lang="de-CH" sz="1800" noProof="0" dirty="0"/>
              <a:t>Zudem setzen wir uns bei der Stadt Thun regelmässig </a:t>
            </a:r>
            <a:br>
              <a:rPr lang="de-CH" sz="1800" noProof="0" dirty="0"/>
            </a:br>
            <a:r>
              <a:rPr lang="de-CH" sz="1800" noProof="0" dirty="0"/>
              <a:t>für einen sicheren Schulweg ein.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382CA77-9440-5348-965A-BCE55982B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noProof="0" dirty="0"/>
              <a:t>Anlässe und Projekte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1376ABE-896F-7897-E7AD-19C4A0F6EB8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19A0A11-5CDF-442C-98E7-AB1A187E3422}" type="datetime1">
              <a:rPr lang="de-CH" noProof="0" smtClean="0"/>
              <a:pPr/>
              <a:t>03.08.2026</a:t>
            </a:fld>
            <a:endParaRPr lang="de-CH" noProof="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0211807-0832-1CC1-91B5-E1AAB3AFE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noProof="0"/>
              <a:t>elternrat-thun.ch</a:t>
            </a:r>
            <a:endParaRPr lang="de-CH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0383261-61AD-A955-CB9B-6C1E12ABF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CA68F43-8621-44DA-BFE9-399C64A001AA}" type="slidenum">
              <a:rPr lang="de-CH" noProof="0" smtClean="0"/>
              <a:pPr/>
              <a:t>5</a:t>
            </a:fld>
            <a:endParaRPr lang="de-CH" noProof="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F09E685-3313-0051-1ECF-5A7F590F2ABB}"/>
              </a:ext>
            </a:extLst>
          </p:cNvPr>
          <p:cNvSpPr txBox="1"/>
          <p:nvPr/>
        </p:nvSpPr>
        <p:spPr>
          <a:xfrm>
            <a:off x="8217074" y="54237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CH" noProof="0" dirty="0"/>
          </a:p>
        </p:txBody>
      </p:sp>
      <p:pic>
        <p:nvPicPr>
          <p:cNvPr id="10" name="Bildplatzhalter 10" descr="Ein Bild, das Person, Produkt, Lebensmittelgruppe, Naturkost enthält.&#10;&#10;KI-generierte Inhalte können fehlerhaft sein.">
            <a:extLst>
              <a:ext uri="{FF2B5EF4-FFF2-40B4-BE49-F238E27FC236}">
                <a16:creationId xmlns:a16="http://schemas.microsoft.com/office/drawing/2014/main" id="{92C60F7C-F91F-F94E-015F-E82B738DA5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9" b="10969"/>
          <a:stretch>
            <a:fillRect/>
          </a:stretch>
        </p:blipFill>
        <p:spPr>
          <a:xfrm>
            <a:off x="8239564" y="2270510"/>
            <a:ext cx="2588400" cy="2588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00309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BC716-E46B-C2E1-5ACB-8363166B2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9FB72AE8-BBE1-73E2-D70F-4F184EBB8D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93B2C2B6-403A-05FF-4C11-A8AB77F43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CH" sz="2800" b="1" dirty="0"/>
              <a:t>Herzlichen Dank</a:t>
            </a:r>
            <a:br>
              <a:rPr lang="de-CH" sz="2800" b="1" dirty="0"/>
            </a:br>
            <a:r>
              <a:rPr lang="de-CH" sz="2800" b="1" dirty="0"/>
              <a:t>für Ihr Interesse!</a:t>
            </a:r>
            <a:endParaRPr lang="de-CH" sz="2800" noProof="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58B818A-89AF-CB29-0FB8-CCA2B706F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noProof="0" dirty="0"/>
              <a:t>Fragen?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85F4E38-176D-26C2-2CBF-ED030C7A37B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19A0A11-5CDF-442C-98E7-AB1A187E3422}" type="datetime1">
              <a:rPr lang="de-CH" noProof="0" smtClean="0"/>
              <a:pPr/>
              <a:t>03.08.2026</a:t>
            </a:fld>
            <a:endParaRPr lang="de-CH" noProof="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0007549-62C1-B3C7-4F5D-402F220237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noProof="0"/>
              <a:t>elternrat-thun.ch</a:t>
            </a:r>
            <a:endParaRPr lang="de-CH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E59C7A-C23E-B5EB-B3DD-9F5C51B8E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CA68F43-8621-44DA-BFE9-399C64A001AA}" type="slidenum">
              <a:rPr lang="de-CH" noProof="0" smtClean="0"/>
              <a:pPr/>
              <a:t>6</a:t>
            </a:fld>
            <a:endParaRPr lang="de-CH" noProof="0" dirty="0"/>
          </a:p>
        </p:txBody>
      </p:sp>
      <p:pic>
        <p:nvPicPr>
          <p:cNvPr id="10" name="Bildplatzhalter 9" descr="Ein Bild, das Cartoon, Kleidung, Clipart, Person enthält.&#10;&#10;KI-generierte Inhalte können fehlerhaft sein.">
            <a:extLst>
              <a:ext uri="{FF2B5EF4-FFF2-40B4-BE49-F238E27FC236}">
                <a16:creationId xmlns:a16="http://schemas.microsoft.com/office/drawing/2014/main" id="{D19E4B38-025F-E768-B710-A07C8BD2AAB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86188" y="1539529"/>
            <a:ext cx="4818132" cy="4816819"/>
          </a:xfrm>
        </p:spPr>
      </p:pic>
    </p:spTree>
    <p:extLst>
      <p:ext uri="{BB962C8B-B14F-4D97-AF65-F5344CB8AC3E}">
        <p14:creationId xmlns:p14="http://schemas.microsoft.com/office/powerpoint/2010/main" val="123075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722</Words>
  <Application>Microsoft Office PowerPoint</Application>
  <PresentationFormat>Breitbild</PresentationFormat>
  <Paragraphs>85</Paragraphs>
  <Slides>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Symbol</vt:lpstr>
      <vt:lpstr>Times New Roman</vt:lpstr>
      <vt:lpstr>1_Office</vt:lpstr>
      <vt:lpstr>Elternrat Schönau/Hohmad</vt:lpstr>
      <vt:lpstr>schule MIT eltern – eltern MIT wirkung</vt:lpstr>
      <vt:lpstr>Rechte und Pflichten als ER-Mitglied</vt:lpstr>
      <vt:lpstr>Informationsplattform</vt:lpstr>
      <vt:lpstr>Anlässe und Projekte</vt:lpstr>
      <vt:lpstr>Fragen?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Tom Sieber</dc:creator>
  <cp:lastModifiedBy>Friedrich Barbara</cp:lastModifiedBy>
  <cp:revision>73</cp:revision>
  <dcterms:created xsi:type="dcterms:W3CDTF">2022-10-13T18:37:46Z</dcterms:created>
  <dcterms:modified xsi:type="dcterms:W3CDTF">2026-08-03T06:34:39Z</dcterms:modified>
</cp:coreProperties>
</file>